
<file path=[Content_Types].xml><?xml version="1.0" encoding="utf-8"?>
<Types xmlns="http://schemas.openxmlformats.org/package/2006/content-types">
  <Default Extension="jfif" ContentType="image/jpeg"/>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00" r:id="rId4"/>
  </p:sldMasterIdLst>
  <p:notesMasterIdLst>
    <p:notesMasterId r:id="rId15"/>
  </p:notesMasterIdLst>
  <p:handoutMasterIdLst>
    <p:handoutMasterId r:id="rId16"/>
  </p:handoutMasterIdLst>
  <p:sldIdLst>
    <p:sldId id="257" r:id="rId5"/>
    <p:sldId id="389" r:id="rId6"/>
    <p:sldId id="384" r:id="rId7"/>
    <p:sldId id="277" r:id="rId8"/>
    <p:sldId id="393" r:id="rId9"/>
    <p:sldId id="278" r:id="rId10"/>
    <p:sldId id="392" r:id="rId11"/>
    <p:sldId id="279" r:id="rId12"/>
    <p:sldId id="321" r:id="rId13"/>
    <p:sldId id="391"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p15:clr>
            <a:srgbClr val="F26B43"/>
          </p15:clr>
        </p15:guide>
        <p15:guide id="3" orient="horz" pos="216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7335B"/>
    <a:srgbClr val="CCE8DA"/>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CC47577-1198-4F61-8132-1829105B42CA}" v="381" dt="2022-12-31T03:58:58.30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3725" autoAdjust="0"/>
  </p:normalViewPr>
  <p:slideViewPr>
    <p:cSldViewPr snapToGrid="0">
      <p:cViewPr varScale="1">
        <p:scale>
          <a:sx n="85" d="100"/>
          <a:sy n="85" d="100"/>
        </p:scale>
        <p:origin x="590" y="58"/>
      </p:cViewPr>
      <p:guideLst>
        <p:guide pos="3840"/>
        <p:guide orient="horz" pos="2160"/>
      </p:guideLst>
    </p:cSldViewPr>
  </p:slideViewPr>
  <p:outlineViewPr>
    <p:cViewPr>
      <p:scale>
        <a:sx n="33" d="100"/>
        <a:sy n="33" d="100"/>
      </p:scale>
      <p:origin x="0" y="-2709"/>
    </p:cViewPr>
  </p:outlin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48" d="100"/>
          <a:sy n="48" d="100"/>
        </p:scale>
        <p:origin x="1911" y="4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21" Type="http://schemas.microsoft.com/office/2016/11/relationships/changesInfo" Target="changesInfos/changesInfo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handoutMaster" Target="handoutMasters/handoutMaster1.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azem Ahmed" userId="1e80fa025af50c8a" providerId="LiveId" clId="{7CC47577-1198-4F61-8132-1829105B42CA}"/>
    <pc:docChg chg="undo redo custSel addSld delSld modSld sldOrd">
      <pc:chgData name="Hazem Ahmed" userId="1e80fa025af50c8a" providerId="LiveId" clId="{7CC47577-1198-4F61-8132-1829105B42CA}" dt="2022-12-31T04:03:06.260" v="4472" actId="1076"/>
      <pc:docMkLst>
        <pc:docMk/>
      </pc:docMkLst>
      <pc:sldChg chg="addSp delSp modSp mod">
        <pc:chgData name="Hazem Ahmed" userId="1e80fa025af50c8a" providerId="LiveId" clId="{7CC47577-1198-4F61-8132-1829105B42CA}" dt="2022-12-31T03:49:41.075" v="4302" actId="1076"/>
        <pc:sldMkLst>
          <pc:docMk/>
          <pc:sldMk cId="752814286" sldId="257"/>
        </pc:sldMkLst>
        <pc:spChg chg="mod">
          <ac:chgData name="Hazem Ahmed" userId="1e80fa025af50c8a" providerId="LiveId" clId="{7CC47577-1198-4F61-8132-1829105B42CA}" dt="2022-12-21T07:59:01.516" v="2744"/>
          <ac:spMkLst>
            <pc:docMk/>
            <pc:sldMk cId="752814286" sldId="257"/>
            <ac:spMk id="2" creationId="{286E938C-9D94-4B05-979A-D39FFC457291}"/>
          </ac:spMkLst>
        </pc:spChg>
        <pc:spChg chg="mod">
          <ac:chgData name="Hazem Ahmed" userId="1e80fa025af50c8a" providerId="LiveId" clId="{7CC47577-1198-4F61-8132-1829105B42CA}" dt="2022-12-31T03:49:41.075" v="4302" actId="1076"/>
          <ac:spMkLst>
            <pc:docMk/>
            <pc:sldMk cId="752814286" sldId="257"/>
            <ac:spMk id="3" creationId="{D9A11267-FC52-4990-8D98-010AFABA5544}"/>
          </ac:spMkLst>
        </pc:spChg>
        <pc:spChg chg="add del mod">
          <ac:chgData name="Hazem Ahmed" userId="1e80fa025af50c8a" providerId="LiveId" clId="{7CC47577-1198-4F61-8132-1829105B42CA}" dt="2022-12-30T00:19:57.704" v="4253" actId="931"/>
          <ac:spMkLst>
            <pc:docMk/>
            <pc:sldMk cId="752814286" sldId="257"/>
            <ac:spMk id="5" creationId="{EDA20E18-DBED-3382-C011-13FAA8C520F5}"/>
          </ac:spMkLst>
        </pc:spChg>
        <pc:picChg chg="add mod">
          <ac:chgData name="Hazem Ahmed" userId="1e80fa025af50c8a" providerId="LiveId" clId="{7CC47577-1198-4F61-8132-1829105B42CA}" dt="2022-12-30T00:19:58.914" v="4255" actId="962"/>
          <ac:picMkLst>
            <pc:docMk/>
            <pc:sldMk cId="752814286" sldId="257"/>
            <ac:picMk id="7" creationId="{FBEC88DD-83EB-5347-0EC7-6A24A5E21DE0}"/>
          </ac:picMkLst>
        </pc:picChg>
        <pc:picChg chg="del mod">
          <ac:chgData name="Hazem Ahmed" userId="1e80fa025af50c8a" providerId="LiveId" clId="{7CC47577-1198-4F61-8132-1829105B42CA}" dt="2022-12-30T00:11:29.883" v="4244" actId="478"/>
          <ac:picMkLst>
            <pc:docMk/>
            <pc:sldMk cId="752814286" sldId="257"/>
            <ac:picMk id="14" creationId="{9A8AD548-922D-4E1D-B19C-5F6E808B8160}"/>
          </ac:picMkLst>
        </pc:picChg>
      </pc:sldChg>
      <pc:sldChg chg="modSp del">
        <pc:chgData name="Hazem Ahmed" userId="1e80fa025af50c8a" providerId="LiveId" clId="{7CC47577-1198-4F61-8132-1829105B42CA}" dt="2022-12-21T01:54:51.945" v="2570" actId="47"/>
        <pc:sldMkLst>
          <pc:docMk/>
          <pc:sldMk cId="2979876663" sldId="268"/>
        </pc:sldMkLst>
        <pc:spChg chg="mod">
          <ac:chgData name="Hazem Ahmed" userId="1e80fa025af50c8a" providerId="LiveId" clId="{7CC47577-1198-4F61-8132-1829105B42CA}" dt="2022-12-20T23:15:48.419" v="2279"/>
          <ac:spMkLst>
            <pc:docMk/>
            <pc:sldMk cId="2979876663" sldId="268"/>
            <ac:spMk id="3" creationId="{B1C6A53C-7538-4FF9-BC09-EFC116FE7054}"/>
          </ac:spMkLst>
        </pc:spChg>
        <pc:spChg chg="mod">
          <ac:chgData name="Hazem Ahmed" userId="1e80fa025af50c8a" providerId="LiveId" clId="{7CC47577-1198-4F61-8132-1829105B42CA}" dt="2022-12-20T23:15:48.419" v="2279"/>
          <ac:spMkLst>
            <pc:docMk/>
            <pc:sldMk cId="2979876663" sldId="268"/>
            <ac:spMk id="6" creationId="{ED2A30C0-1BC4-4764-9C0F-5D811CAB8312}"/>
          </ac:spMkLst>
        </pc:spChg>
        <pc:spChg chg="mod">
          <ac:chgData name="Hazem Ahmed" userId="1e80fa025af50c8a" providerId="LiveId" clId="{7CC47577-1198-4F61-8132-1829105B42CA}" dt="2022-12-20T23:15:48.419" v="2279"/>
          <ac:spMkLst>
            <pc:docMk/>
            <pc:sldMk cId="2979876663" sldId="268"/>
            <ac:spMk id="7" creationId="{45F69D6A-822D-4DB9-A2CC-D9106F1F2B68}"/>
          </ac:spMkLst>
        </pc:spChg>
        <pc:spChg chg="mod">
          <ac:chgData name="Hazem Ahmed" userId="1e80fa025af50c8a" providerId="LiveId" clId="{7CC47577-1198-4F61-8132-1829105B42CA}" dt="2022-12-20T23:15:48.419" v="2279"/>
          <ac:spMkLst>
            <pc:docMk/>
            <pc:sldMk cId="2979876663" sldId="268"/>
            <ac:spMk id="8" creationId="{6375D7F3-165A-439B-8D1D-6553B68C2886}"/>
          </ac:spMkLst>
        </pc:spChg>
        <pc:spChg chg="mod">
          <ac:chgData name="Hazem Ahmed" userId="1e80fa025af50c8a" providerId="LiveId" clId="{7CC47577-1198-4F61-8132-1829105B42CA}" dt="2022-12-20T23:15:48.419" v="2279"/>
          <ac:spMkLst>
            <pc:docMk/>
            <pc:sldMk cId="2979876663" sldId="268"/>
            <ac:spMk id="9" creationId="{7AF9A883-CC44-4401-AE67-8FCEACB7DDDA}"/>
          </ac:spMkLst>
        </pc:spChg>
        <pc:spChg chg="mod">
          <ac:chgData name="Hazem Ahmed" userId="1e80fa025af50c8a" providerId="LiveId" clId="{7CC47577-1198-4F61-8132-1829105B42CA}" dt="2022-12-20T23:15:48.419" v="2279"/>
          <ac:spMkLst>
            <pc:docMk/>
            <pc:sldMk cId="2979876663" sldId="268"/>
            <ac:spMk id="15" creationId="{84D39D81-9726-4BD7-BDC0-FA0B2AD0D219}"/>
          </ac:spMkLst>
        </pc:spChg>
        <pc:spChg chg="mod">
          <ac:chgData name="Hazem Ahmed" userId="1e80fa025af50c8a" providerId="LiveId" clId="{7CC47577-1198-4F61-8132-1829105B42CA}" dt="2022-12-20T23:15:48.419" v="2279"/>
          <ac:spMkLst>
            <pc:docMk/>
            <pc:sldMk cId="2979876663" sldId="268"/>
            <ac:spMk id="41" creationId="{91181F6D-A54F-4289-8C36-80ECE3B2C8E2}"/>
          </ac:spMkLst>
        </pc:spChg>
        <pc:spChg chg="mod">
          <ac:chgData name="Hazem Ahmed" userId="1e80fa025af50c8a" providerId="LiveId" clId="{7CC47577-1198-4F61-8132-1829105B42CA}" dt="2022-12-20T23:15:48.419" v="2279"/>
          <ac:spMkLst>
            <pc:docMk/>
            <pc:sldMk cId="2979876663" sldId="268"/>
            <ac:spMk id="42" creationId="{CCDF84CD-BC27-4182-9FBA-9D4FEED95410}"/>
          </ac:spMkLst>
        </pc:spChg>
        <pc:spChg chg="mod">
          <ac:chgData name="Hazem Ahmed" userId="1e80fa025af50c8a" providerId="LiveId" clId="{7CC47577-1198-4F61-8132-1829105B42CA}" dt="2022-12-20T23:15:48.419" v="2279"/>
          <ac:spMkLst>
            <pc:docMk/>
            <pc:sldMk cId="2979876663" sldId="268"/>
            <ac:spMk id="43" creationId="{E4387CED-5FBE-4AFF-B64D-975B5574F16F}"/>
          </ac:spMkLst>
        </pc:spChg>
        <pc:spChg chg="mod">
          <ac:chgData name="Hazem Ahmed" userId="1e80fa025af50c8a" providerId="LiveId" clId="{7CC47577-1198-4F61-8132-1829105B42CA}" dt="2022-12-20T23:15:48.419" v="2279"/>
          <ac:spMkLst>
            <pc:docMk/>
            <pc:sldMk cId="2979876663" sldId="268"/>
            <ac:spMk id="44" creationId="{10E83414-3440-46C7-8C07-7D073B69C422}"/>
          </ac:spMkLst>
        </pc:spChg>
        <pc:spChg chg="mod">
          <ac:chgData name="Hazem Ahmed" userId="1e80fa025af50c8a" providerId="LiveId" clId="{7CC47577-1198-4F61-8132-1829105B42CA}" dt="2022-12-20T23:15:48.419" v="2279"/>
          <ac:spMkLst>
            <pc:docMk/>
            <pc:sldMk cId="2979876663" sldId="268"/>
            <ac:spMk id="45" creationId="{FE5CD03B-066A-46AF-8FB8-E8A78074ABEF}"/>
          </ac:spMkLst>
        </pc:spChg>
        <pc:spChg chg="mod">
          <ac:chgData name="Hazem Ahmed" userId="1e80fa025af50c8a" providerId="LiveId" clId="{7CC47577-1198-4F61-8132-1829105B42CA}" dt="2022-12-20T23:15:48.419" v="2279"/>
          <ac:spMkLst>
            <pc:docMk/>
            <pc:sldMk cId="2979876663" sldId="268"/>
            <ac:spMk id="47" creationId="{F4640D91-CB97-4FCC-8FEF-F4B22B844DC4}"/>
          </ac:spMkLst>
        </pc:spChg>
        <pc:picChg chg="mod">
          <ac:chgData name="Hazem Ahmed" userId="1e80fa025af50c8a" providerId="LiveId" clId="{7CC47577-1198-4F61-8132-1829105B42CA}" dt="2022-12-20T23:15:48.419" v="2279"/>
          <ac:picMkLst>
            <pc:docMk/>
            <pc:sldMk cId="2979876663" sldId="268"/>
            <ac:picMk id="17" creationId="{05ED5B1E-974F-476C-A3C9-572D3602E95E}"/>
          </ac:picMkLst>
        </pc:picChg>
        <pc:picChg chg="mod">
          <ac:chgData name="Hazem Ahmed" userId="1e80fa025af50c8a" providerId="LiveId" clId="{7CC47577-1198-4F61-8132-1829105B42CA}" dt="2022-12-20T23:15:48.419" v="2279"/>
          <ac:picMkLst>
            <pc:docMk/>
            <pc:sldMk cId="2979876663" sldId="268"/>
            <ac:picMk id="36" creationId="{F3CCCCDF-EA66-4F5E-98F3-A05239CBBAC4}"/>
          </ac:picMkLst>
        </pc:picChg>
        <pc:picChg chg="mod">
          <ac:chgData name="Hazem Ahmed" userId="1e80fa025af50c8a" providerId="LiveId" clId="{7CC47577-1198-4F61-8132-1829105B42CA}" dt="2022-12-20T23:15:48.419" v="2279"/>
          <ac:picMkLst>
            <pc:docMk/>
            <pc:sldMk cId="2979876663" sldId="268"/>
            <ac:picMk id="38" creationId="{8A6BB597-41F4-432E-8432-8F39511B2941}"/>
          </ac:picMkLst>
        </pc:picChg>
        <pc:picChg chg="mod">
          <ac:chgData name="Hazem Ahmed" userId="1e80fa025af50c8a" providerId="LiveId" clId="{7CC47577-1198-4F61-8132-1829105B42CA}" dt="2022-12-20T23:15:48.419" v="2279"/>
          <ac:picMkLst>
            <pc:docMk/>
            <pc:sldMk cId="2979876663" sldId="268"/>
            <ac:picMk id="40" creationId="{76B2FC80-9F3B-46D8-94D9-882D90A858F6}"/>
          </ac:picMkLst>
        </pc:picChg>
      </pc:sldChg>
      <pc:sldChg chg="modSp del">
        <pc:chgData name="Hazem Ahmed" userId="1e80fa025af50c8a" providerId="LiveId" clId="{7CC47577-1198-4F61-8132-1829105B42CA}" dt="2022-12-21T01:54:56.374" v="2571" actId="47"/>
        <pc:sldMkLst>
          <pc:docMk/>
          <pc:sldMk cId="3891345585" sldId="270"/>
        </pc:sldMkLst>
        <pc:spChg chg="mod">
          <ac:chgData name="Hazem Ahmed" userId="1e80fa025af50c8a" providerId="LiveId" clId="{7CC47577-1198-4F61-8132-1829105B42CA}" dt="2022-12-20T23:15:48.419" v="2279"/>
          <ac:spMkLst>
            <pc:docMk/>
            <pc:sldMk cId="3891345585" sldId="270"/>
            <ac:spMk id="4" creationId="{0C329F70-04F7-4C70-BCF8-D4371F54EF2F}"/>
          </ac:spMkLst>
        </pc:spChg>
        <pc:spChg chg="mod">
          <ac:chgData name="Hazem Ahmed" userId="1e80fa025af50c8a" providerId="LiveId" clId="{7CC47577-1198-4F61-8132-1829105B42CA}" dt="2022-12-20T23:15:48.419" v="2279"/>
          <ac:spMkLst>
            <pc:docMk/>
            <pc:sldMk cId="3891345585" sldId="270"/>
            <ac:spMk id="5" creationId="{06A3302E-502D-4151-81C9-5FD6AF9596D6}"/>
          </ac:spMkLst>
        </pc:spChg>
        <pc:spChg chg="mod">
          <ac:chgData name="Hazem Ahmed" userId="1e80fa025af50c8a" providerId="LiveId" clId="{7CC47577-1198-4F61-8132-1829105B42CA}" dt="2022-12-20T23:15:48.419" v="2279"/>
          <ac:spMkLst>
            <pc:docMk/>
            <pc:sldMk cId="3891345585" sldId="270"/>
            <ac:spMk id="6" creationId="{9ED907F8-C614-4D59-A03F-BF9CD5E35703}"/>
          </ac:spMkLst>
        </pc:spChg>
        <pc:spChg chg="mod">
          <ac:chgData name="Hazem Ahmed" userId="1e80fa025af50c8a" providerId="LiveId" clId="{7CC47577-1198-4F61-8132-1829105B42CA}" dt="2022-12-20T23:15:48.419" v="2279"/>
          <ac:spMkLst>
            <pc:docMk/>
            <pc:sldMk cId="3891345585" sldId="270"/>
            <ac:spMk id="7" creationId="{4B18D636-CC10-4B1E-AA38-419DCCF2D9C9}"/>
          </ac:spMkLst>
        </pc:spChg>
        <pc:spChg chg="mod">
          <ac:chgData name="Hazem Ahmed" userId="1e80fa025af50c8a" providerId="LiveId" clId="{7CC47577-1198-4F61-8132-1829105B42CA}" dt="2022-12-20T23:15:48.419" v="2279"/>
          <ac:spMkLst>
            <pc:docMk/>
            <pc:sldMk cId="3891345585" sldId="270"/>
            <ac:spMk id="9" creationId="{0D098C43-2F2A-4100-89BC-5931039293FA}"/>
          </ac:spMkLst>
        </pc:spChg>
        <pc:spChg chg="mod">
          <ac:chgData name="Hazem Ahmed" userId="1e80fa025af50c8a" providerId="LiveId" clId="{7CC47577-1198-4F61-8132-1829105B42CA}" dt="2022-12-20T23:15:48.419" v="2279"/>
          <ac:spMkLst>
            <pc:docMk/>
            <pc:sldMk cId="3891345585" sldId="270"/>
            <ac:spMk id="10" creationId="{1DB251F7-EBE7-46AC-A920-FFE2C5AF68EA}"/>
          </ac:spMkLst>
        </pc:spChg>
        <pc:spChg chg="mod">
          <ac:chgData name="Hazem Ahmed" userId="1e80fa025af50c8a" providerId="LiveId" clId="{7CC47577-1198-4F61-8132-1829105B42CA}" dt="2022-12-20T23:15:48.419" v="2279"/>
          <ac:spMkLst>
            <pc:docMk/>
            <pc:sldMk cId="3891345585" sldId="270"/>
            <ac:spMk id="11" creationId="{60726BA7-44D6-4116-90E3-38325026EAAD}"/>
          </ac:spMkLst>
        </pc:spChg>
        <pc:spChg chg="mod">
          <ac:chgData name="Hazem Ahmed" userId="1e80fa025af50c8a" providerId="LiveId" clId="{7CC47577-1198-4F61-8132-1829105B42CA}" dt="2022-12-20T23:15:48.419" v="2279"/>
          <ac:spMkLst>
            <pc:docMk/>
            <pc:sldMk cId="3891345585" sldId="270"/>
            <ac:spMk id="12" creationId="{7FB7F30B-2A84-4C44-BC5A-E826ED6E74A2}"/>
          </ac:spMkLst>
        </pc:spChg>
      </pc:sldChg>
      <pc:sldChg chg="modSp del">
        <pc:chgData name="Hazem Ahmed" userId="1e80fa025af50c8a" providerId="LiveId" clId="{7CC47577-1198-4F61-8132-1829105B42CA}" dt="2022-12-21T01:54:49.388" v="2569" actId="47"/>
        <pc:sldMkLst>
          <pc:docMk/>
          <pc:sldMk cId="2624630061" sldId="272"/>
        </pc:sldMkLst>
        <pc:spChg chg="mod">
          <ac:chgData name="Hazem Ahmed" userId="1e80fa025af50c8a" providerId="LiveId" clId="{7CC47577-1198-4F61-8132-1829105B42CA}" dt="2022-12-20T23:15:48.419" v="2279"/>
          <ac:spMkLst>
            <pc:docMk/>
            <pc:sldMk cId="2624630061" sldId="272"/>
            <ac:spMk id="2" creationId="{81FCAF0A-629F-4EC6-B3E6-563ED999F360}"/>
          </ac:spMkLst>
        </pc:spChg>
        <pc:spChg chg="mod">
          <ac:chgData name="Hazem Ahmed" userId="1e80fa025af50c8a" providerId="LiveId" clId="{7CC47577-1198-4F61-8132-1829105B42CA}" dt="2022-12-20T23:15:48.419" v="2279"/>
          <ac:spMkLst>
            <pc:docMk/>
            <pc:sldMk cId="2624630061" sldId="272"/>
            <ac:spMk id="3" creationId="{FAD72D26-24EF-4CBD-9431-A558CB7CA906}"/>
          </ac:spMkLst>
        </pc:spChg>
        <pc:spChg chg="mod">
          <ac:chgData name="Hazem Ahmed" userId="1e80fa025af50c8a" providerId="LiveId" clId="{7CC47577-1198-4F61-8132-1829105B42CA}" dt="2022-12-20T23:15:48.419" v="2279"/>
          <ac:spMkLst>
            <pc:docMk/>
            <pc:sldMk cId="2624630061" sldId="272"/>
            <ac:spMk id="6" creationId="{5E5CAC52-3FD1-464A-805A-B8F7AF04574A}"/>
          </ac:spMkLst>
        </pc:spChg>
        <pc:spChg chg="mod">
          <ac:chgData name="Hazem Ahmed" userId="1e80fa025af50c8a" providerId="LiveId" clId="{7CC47577-1198-4F61-8132-1829105B42CA}" dt="2022-12-20T23:15:48.419" v="2279"/>
          <ac:spMkLst>
            <pc:docMk/>
            <pc:sldMk cId="2624630061" sldId="272"/>
            <ac:spMk id="7" creationId="{920A7C57-D6C5-4BA0-AB3C-41D4E3436B0E}"/>
          </ac:spMkLst>
        </pc:spChg>
        <pc:graphicFrameChg chg="mod">
          <ac:chgData name="Hazem Ahmed" userId="1e80fa025af50c8a" providerId="LiveId" clId="{7CC47577-1198-4F61-8132-1829105B42CA}" dt="2022-12-20T23:15:48.419" v="2279"/>
          <ac:graphicFrameMkLst>
            <pc:docMk/>
            <pc:sldMk cId="2624630061" sldId="272"/>
            <ac:graphicFrameMk id="4" creationId="{93897051-DA8D-4072-A594-51769F8D52F5}"/>
          </ac:graphicFrameMkLst>
        </pc:graphicFrameChg>
      </pc:sldChg>
      <pc:sldChg chg="addSp delSp modSp mod setBg">
        <pc:chgData name="Hazem Ahmed" userId="1e80fa025af50c8a" providerId="LiveId" clId="{7CC47577-1198-4F61-8132-1829105B42CA}" dt="2022-12-31T04:03:06.260" v="4472" actId="1076"/>
        <pc:sldMkLst>
          <pc:docMk/>
          <pc:sldMk cId="3740286033" sldId="277"/>
        </pc:sldMkLst>
        <pc:spChg chg="add mod">
          <ac:chgData name="Hazem Ahmed" userId="1e80fa025af50c8a" providerId="LiveId" clId="{7CC47577-1198-4F61-8132-1829105B42CA}" dt="2022-12-31T04:03:06.260" v="4472" actId="1076"/>
          <ac:spMkLst>
            <pc:docMk/>
            <pc:sldMk cId="3740286033" sldId="277"/>
            <ac:spMk id="2" creationId="{33DA13E1-27C0-B860-D48A-807B26C54ADA}"/>
          </ac:spMkLst>
        </pc:spChg>
        <pc:spChg chg="add del mod">
          <ac:chgData name="Hazem Ahmed" userId="1e80fa025af50c8a" providerId="LiveId" clId="{7CC47577-1198-4F61-8132-1829105B42CA}" dt="2022-12-20T00:31:16.981" v="1211" actId="478"/>
          <ac:spMkLst>
            <pc:docMk/>
            <pc:sldMk cId="3740286033" sldId="277"/>
            <ac:spMk id="3" creationId="{30893F53-83E7-FFC9-D00B-E784B25BC2F1}"/>
          </ac:spMkLst>
        </pc:spChg>
        <pc:spChg chg="add del mod">
          <ac:chgData name="Hazem Ahmed" userId="1e80fa025af50c8a" providerId="LiveId" clId="{7CC47577-1198-4F61-8132-1829105B42CA}" dt="2022-12-21T08:05:35.255" v="2828" actId="478"/>
          <ac:spMkLst>
            <pc:docMk/>
            <pc:sldMk cId="3740286033" sldId="277"/>
            <ac:spMk id="3" creationId="{B72CB292-C8AB-3353-8BC6-0898D6FE0A93}"/>
          </ac:spMkLst>
        </pc:spChg>
        <pc:spChg chg="add del mod">
          <ac:chgData name="Hazem Ahmed" userId="1e80fa025af50c8a" providerId="LiveId" clId="{7CC47577-1198-4F61-8132-1829105B42CA}" dt="2022-12-21T08:04:44.690" v="2810" actId="478"/>
          <ac:spMkLst>
            <pc:docMk/>
            <pc:sldMk cId="3740286033" sldId="277"/>
            <ac:spMk id="4" creationId="{D9F83C88-DF3E-F5EB-4BA5-9613A800F89C}"/>
          </ac:spMkLst>
        </pc:spChg>
        <pc:spChg chg="del mod">
          <ac:chgData name="Hazem Ahmed" userId="1e80fa025af50c8a" providerId="LiveId" clId="{7CC47577-1198-4F61-8132-1829105B42CA}" dt="2022-12-20T00:31:26.409" v="1214" actId="478"/>
          <ac:spMkLst>
            <pc:docMk/>
            <pc:sldMk cId="3740286033" sldId="277"/>
            <ac:spMk id="4" creationId="{E39EF484-38C8-4EDC-ACF5-695CFB216839}"/>
          </ac:spMkLst>
        </pc:spChg>
        <pc:spChg chg="del">
          <ac:chgData name="Hazem Ahmed" userId="1e80fa025af50c8a" providerId="LiveId" clId="{7CC47577-1198-4F61-8132-1829105B42CA}" dt="2022-12-20T00:31:24.569" v="1213" actId="478"/>
          <ac:spMkLst>
            <pc:docMk/>
            <pc:sldMk cId="3740286033" sldId="277"/>
            <ac:spMk id="5" creationId="{AFD183D7-B16E-4A9D-BC4B-D1EC347BF97E}"/>
          </ac:spMkLst>
        </pc:spChg>
        <pc:spChg chg="add del mod">
          <ac:chgData name="Hazem Ahmed" userId="1e80fa025af50c8a" providerId="LiveId" clId="{7CC47577-1198-4F61-8132-1829105B42CA}" dt="2022-12-21T08:05:18.501" v="2821" actId="478"/>
          <ac:spMkLst>
            <pc:docMk/>
            <pc:sldMk cId="3740286033" sldId="277"/>
            <ac:spMk id="5" creationId="{D5D17C8F-2055-4661-EC2C-98A695CD744D}"/>
          </ac:spMkLst>
        </pc:spChg>
        <pc:spChg chg="mod">
          <ac:chgData name="Hazem Ahmed" userId="1e80fa025af50c8a" providerId="LiveId" clId="{7CC47577-1198-4F61-8132-1829105B42CA}" dt="2022-12-21T07:59:01.516" v="2744"/>
          <ac:spMkLst>
            <pc:docMk/>
            <pc:sldMk cId="3740286033" sldId="277"/>
            <ac:spMk id="6" creationId="{705C33DF-36C9-49E9-B48D-A320B179C4D4}"/>
          </ac:spMkLst>
        </pc:spChg>
        <pc:spChg chg="del mod">
          <ac:chgData name="Hazem Ahmed" userId="1e80fa025af50c8a" providerId="LiveId" clId="{7CC47577-1198-4F61-8132-1829105B42CA}" dt="2022-12-21T07:59:45.944" v="2754" actId="478"/>
          <ac:spMkLst>
            <pc:docMk/>
            <pc:sldMk cId="3740286033" sldId="277"/>
            <ac:spMk id="7" creationId="{3E174092-82D3-44E0-8948-4096232ED0A7}"/>
          </ac:spMkLst>
        </pc:spChg>
        <pc:spChg chg="add del mod">
          <ac:chgData name="Hazem Ahmed" userId="1e80fa025af50c8a" providerId="LiveId" clId="{7CC47577-1198-4F61-8132-1829105B42CA}" dt="2022-12-21T08:04:20.117" v="2805" actId="478"/>
          <ac:spMkLst>
            <pc:docMk/>
            <pc:sldMk cId="3740286033" sldId="277"/>
            <ac:spMk id="10" creationId="{F476CE91-75D6-034C-B0F3-33BC0FCF2292}"/>
          </ac:spMkLst>
        </pc:spChg>
        <pc:spChg chg="add del mod">
          <ac:chgData name="Hazem Ahmed" userId="1e80fa025af50c8a" providerId="LiveId" clId="{7CC47577-1198-4F61-8132-1829105B42CA}" dt="2022-12-21T08:04:53.576" v="2813" actId="478"/>
          <ac:spMkLst>
            <pc:docMk/>
            <pc:sldMk cId="3740286033" sldId="277"/>
            <ac:spMk id="11" creationId="{90046D2E-4612-E82D-31CD-7306C82A5736}"/>
          </ac:spMkLst>
        </pc:spChg>
        <pc:spChg chg="add del mod">
          <ac:chgData name="Hazem Ahmed" userId="1e80fa025af50c8a" providerId="LiveId" clId="{7CC47577-1198-4F61-8132-1829105B42CA}" dt="2022-12-21T08:04:11.321" v="2800" actId="478"/>
          <ac:spMkLst>
            <pc:docMk/>
            <pc:sldMk cId="3740286033" sldId="277"/>
            <ac:spMk id="13" creationId="{E62BD869-F36F-8DF6-F182-5F98CBDC585D}"/>
          </ac:spMkLst>
        </pc:spChg>
        <pc:spChg chg="add mod">
          <ac:chgData name="Hazem Ahmed" userId="1e80fa025af50c8a" providerId="LiveId" clId="{7CC47577-1198-4F61-8132-1829105B42CA}" dt="2022-12-21T08:12:15.796" v="2846" actId="1076"/>
          <ac:spMkLst>
            <pc:docMk/>
            <pc:sldMk cId="3740286033" sldId="277"/>
            <ac:spMk id="15" creationId="{5DA884C6-6D97-AD2C-48E8-79F3A3628B20}"/>
          </ac:spMkLst>
        </pc:spChg>
        <pc:spChg chg="add mod">
          <ac:chgData name="Hazem Ahmed" userId="1e80fa025af50c8a" providerId="LiveId" clId="{7CC47577-1198-4F61-8132-1829105B42CA}" dt="2022-12-21T08:39:30.250" v="3126" actId="1076"/>
          <ac:spMkLst>
            <pc:docMk/>
            <pc:sldMk cId="3740286033" sldId="277"/>
            <ac:spMk id="17" creationId="{05C60610-008C-5D1D-6DD6-43A67A441442}"/>
          </ac:spMkLst>
        </pc:spChg>
        <pc:spChg chg="add mod">
          <ac:chgData name="Hazem Ahmed" userId="1e80fa025af50c8a" providerId="LiveId" clId="{7CC47577-1198-4F61-8132-1829105B42CA}" dt="2022-12-21T08:36:36.743" v="3109" actId="1076"/>
          <ac:spMkLst>
            <pc:docMk/>
            <pc:sldMk cId="3740286033" sldId="277"/>
            <ac:spMk id="19" creationId="{12C0EDB0-6C1E-C356-4764-6F65B2B5CD0E}"/>
          </ac:spMkLst>
        </pc:spChg>
        <pc:spChg chg="add mod">
          <ac:chgData name="Hazem Ahmed" userId="1e80fa025af50c8a" providerId="LiveId" clId="{7CC47577-1198-4F61-8132-1829105B42CA}" dt="2022-12-21T08:36:46.704" v="3112" actId="1076"/>
          <ac:spMkLst>
            <pc:docMk/>
            <pc:sldMk cId="3740286033" sldId="277"/>
            <ac:spMk id="21" creationId="{201B8C24-80DF-40F8-1E79-9F0AA606DD92}"/>
          </ac:spMkLst>
        </pc:spChg>
        <pc:spChg chg="add mod">
          <ac:chgData name="Hazem Ahmed" userId="1e80fa025af50c8a" providerId="LiveId" clId="{7CC47577-1198-4F61-8132-1829105B42CA}" dt="2022-12-21T08:08:51.849" v="2836" actId="1076"/>
          <ac:spMkLst>
            <pc:docMk/>
            <pc:sldMk cId="3740286033" sldId="277"/>
            <ac:spMk id="23" creationId="{41219390-2295-0FFA-AA13-46CDF090C047}"/>
          </ac:spMkLst>
        </pc:spChg>
        <pc:spChg chg="add mod ord">
          <ac:chgData name="Hazem Ahmed" userId="1e80fa025af50c8a" providerId="LiveId" clId="{7CC47577-1198-4F61-8132-1829105B42CA}" dt="2022-12-21T08:39:21.889" v="3125" actId="1076"/>
          <ac:spMkLst>
            <pc:docMk/>
            <pc:sldMk cId="3740286033" sldId="277"/>
            <ac:spMk id="28" creationId="{72F2C60F-E4A6-8C65-2B1A-E4ACF19FCDEF}"/>
          </ac:spMkLst>
        </pc:spChg>
        <pc:graphicFrameChg chg="add del mod modGraphic">
          <ac:chgData name="Hazem Ahmed" userId="1e80fa025af50c8a" providerId="LiveId" clId="{7CC47577-1198-4F61-8132-1829105B42CA}" dt="2022-12-21T07:59:31.578" v="2750" actId="478"/>
          <ac:graphicFrameMkLst>
            <pc:docMk/>
            <pc:sldMk cId="3740286033" sldId="277"/>
            <ac:graphicFrameMk id="8" creationId="{E2F60439-C8B7-79F6-35D4-DC7784D44FD0}"/>
          </ac:graphicFrameMkLst>
        </pc:graphicFrameChg>
        <pc:graphicFrameChg chg="add del mod modGraphic">
          <ac:chgData name="Hazem Ahmed" userId="1e80fa025af50c8a" providerId="LiveId" clId="{7CC47577-1198-4F61-8132-1829105B42CA}" dt="2022-12-21T07:59:37.319" v="2752" actId="478"/>
          <ac:graphicFrameMkLst>
            <pc:docMk/>
            <pc:sldMk cId="3740286033" sldId="277"/>
            <ac:graphicFrameMk id="9" creationId="{AFD14B54-AAD6-A3AC-F61A-DF15BCB4F492}"/>
          </ac:graphicFrameMkLst>
        </pc:graphicFrameChg>
        <pc:graphicFrameChg chg="del">
          <ac:chgData name="Hazem Ahmed" userId="1e80fa025af50c8a" providerId="LiveId" clId="{7CC47577-1198-4F61-8132-1829105B42CA}" dt="2022-12-20T00:31:08.729" v="1210" actId="478"/>
          <ac:graphicFrameMkLst>
            <pc:docMk/>
            <pc:sldMk cId="3740286033" sldId="277"/>
            <ac:graphicFrameMk id="11" creationId="{E4A6D503-95F0-4FD3-86D4-D1170C6E2B64}"/>
          </ac:graphicFrameMkLst>
        </pc:graphicFrameChg>
        <pc:picChg chg="add del mod">
          <ac:chgData name="Hazem Ahmed" userId="1e80fa025af50c8a" providerId="LiveId" clId="{7CC47577-1198-4F61-8132-1829105B42CA}" dt="2022-12-21T07:59:33.636" v="2751" actId="478"/>
          <ac:picMkLst>
            <pc:docMk/>
            <pc:sldMk cId="3740286033" sldId="277"/>
            <ac:picMk id="12" creationId="{7B0CB083-0688-9D99-F008-74D1C4488E59}"/>
          </ac:picMkLst>
        </pc:picChg>
        <pc:picChg chg="add mod">
          <ac:chgData name="Hazem Ahmed" userId="1e80fa025af50c8a" providerId="LiveId" clId="{7CC47577-1198-4F61-8132-1829105B42CA}" dt="2022-12-21T08:08:39.300" v="2834" actId="1076"/>
          <ac:picMkLst>
            <pc:docMk/>
            <pc:sldMk cId="3740286033" sldId="277"/>
            <ac:picMk id="25" creationId="{CF99024A-DFD5-F7DA-C59B-226589E49B7B}"/>
          </ac:picMkLst>
        </pc:picChg>
        <pc:picChg chg="add mod">
          <ac:chgData name="Hazem Ahmed" userId="1e80fa025af50c8a" providerId="LiveId" clId="{7CC47577-1198-4F61-8132-1829105B42CA}" dt="2022-12-21T08:11:35.599" v="2841" actId="1076"/>
          <ac:picMkLst>
            <pc:docMk/>
            <pc:sldMk cId="3740286033" sldId="277"/>
            <ac:picMk id="27" creationId="{9EF3DAD7-F455-F699-193A-79C3C99069BB}"/>
          </ac:picMkLst>
        </pc:picChg>
        <pc:picChg chg="add del mod">
          <ac:chgData name="Hazem Ahmed" userId="1e80fa025af50c8a" providerId="LiveId" clId="{7CC47577-1198-4F61-8132-1829105B42CA}" dt="2022-12-21T08:23:42.946" v="3085" actId="478"/>
          <ac:picMkLst>
            <pc:docMk/>
            <pc:sldMk cId="3740286033" sldId="277"/>
            <ac:picMk id="30" creationId="{4BD92CF5-1BE3-09E0-6323-66C44C4CB59E}"/>
          </ac:picMkLst>
        </pc:picChg>
        <pc:picChg chg="add mod">
          <ac:chgData name="Hazem Ahmed" userId="1e80fa025af50c8a" providerId="LiveId" clId="{7CC47577-1198-4F61-8132-1829105B42CA}" dt="2022-12-21T08:36:44.146" v="3111" actId="1076"/>
          <ac:picMkLst>
            <pc:docMk/>
            <pc:sldMk cId="3740286033" sldId="277"/>
            <ac:picMk id="32" creationId="{A385B2EB-8DCC-1098-2666-FE8E8B9B58CF}"/>
          </ac:picMkLst>
        </pc:picChg>
        <pc:picChg chg="add mod">
          <ac:chgData name="Hazem Ahmed" userId="1e80fa025af50c8a" providerId="LiveId" clId="{7CC47577-1198-4F61-8132-1829105B42CA}" dt="2022-12-21T08:36:41.574" v="3110" actId="1076"/>
          <ac:picMkLst>
            <pc:docMk/>
            <pc:sldMk cId="3740286033" sldId="277"/>
            <ac:picMk id="34" creationId="{7DE9AA82-EC64-B0B6-A03D-2573A95CC3B1}"/>
          </ac:picMkLst>
        </pc:picChg>
      </pc:sldChg>
      <pc:sldChg chg="addSp delSp modSp mod">
        <pc:chgData name="Hazem Ahmed" userId="1e80fa025af50c8a" providerId="LiveId" clId="{7CC47577-1198-4F61-8132-1829105B42CA}" dt="2022-12-21T07:58:18.030" v="2734" actId="27636"/>
        <pc:sldMkLst>
          <pc:docMk/>
          <pc:sldMk cId="2496947791" sldId="278"/>
        </pc:sldMkLst>
        <pc:spChg chg="del">
          <ac:chgData name="Hazem Ahmed" userId="1e80fa025af50c8a" providerId="LiveId" clId="{7CC47577-1198-4F61-8132-1829105B42CA}" dt="2022-12-20T20:27:58.105" v="1614" actId="478"/>
          <ac:spMkLst>
            <pc:docMk/>
            <pc:sldMk cId="2496947791" sldId="278"/>
            <ac:spMk id="2" creationId="{FCB102D8-1D22-4940-AF19-07CF3A0DC5F4}"/>
          </ac:spMkLst>
        </pc:spChg>
        <pc:spChg chg="add del mod">
          <ac:chgData name="Hazem Ahmed" userId="1e80fa025af50c8a" providerId="LiveId" clId="{7CC47577-1198-4F61-8132-1829105B42CA}" dt="2022-12-20T20:27:55.403" v="1613" actId="478"/>
          <ac:spMkLst>
            <pc:docMk/>
            <pc:sldMk cId="2496947791" sldId="278"/>
            <ac:spMk id="4" creationId="{CBECC4D0-B160-8CCF-209E-3EF6EC71489D}"/>
          </ac:spMkLst>
        </pc:spChg>
        <pc:spChg chg="add del mod">
          <ac:chgData name="Hazem Ahmed" userId="1e80fa025af50c8a" providerId="LiveId" clId="{7CC47577-1198-4F61-8132-1829105B42CA}" dt="2022-12-20T20:27:59.919" v="1615" actId="478"/>
          <ac:spMkLst>
            <pc:docMk/>
            <pc:sldMk cId="2496947791" sldId="278"/>
            <ac:spMk id="6" creationId="{368B6920-BA0B-1256-4C4A-5CB5AF95DFA9}"/>
          </ac:spMkLst>
        </pc:spChg>
        <pc:spChg chg="add mod">
          <ac:chgData name="Hazem Ahmed" userId="1e80fa025af50c8a" providerId="LiveId" clId="{7CC47577-1198-4F61-8132-1829105B42CA}" dt="2022-12-21T07:58:18.030" v="2734" actId="27636"/>
          <ac:spMkLst>
            <pc:docMk/>
            <pc:sldMk cId="2496947791" sldId="278"/>
            <ac:spMk id="7" creationId="{2CBD7D20-889D-967E-0038-8AD86568DE16}"/>
          </ac:spMkLst>
        </pc:spChg>
        <pc:spChg chg="add del mod">
          <ac:chgData name="Hazem Ahmed" userId="1e80fa025af50c8a" providerId="LiveId" clId="{7CC47577-1198-4F61-8132-1829105B42CA}" dt="2022-12-20T21:12:49.890" v="1850" actId="478"/>
          <ac:spMkLst>
            <pc:docMk/>
            <pc:sldMk cId="2496947791" sldId="278"/>
            <ac:spMk id="9" creationId="{0397B6E9-03AB-B296-A004-4E5327270A4D}"/>
          </ac:spMkLst>
        </pc:spChg>
        <pc:spChg chg="add mod">
          <ac:chgData name="Hazem Ahmed" userId="1e80fa025af50c8a" providerId="LiveId" clId="{7CC47577-1198-4F61-8132-1829105B42CA}" dt="2022-12-21T00:46:15.307" v="2551" actId="113"/>
          <ac:spMkLst>
            <pc:docMk/>
            <pc:sldMk cId="2496947791" sldId="278"/>
            <ac:spMk id="10" creationId="{C819774C-D63B-B023-F464-7645597942F6}"/>
          </ac:spMkLst>
        </pc:spChg>
        <pc:spChg chg="add mod">
          <ac:chgData name="Hazem Ahmed" userId="1e80fa025af50c8a" providerId="LiveId" clId="{7CC47577-1198-4F61-8132-1829105B42CA}" dt="2022-12-21T00:45:29.330" v="2528" actId="1076"/>
          <ac:spMkLst>
            <pc:docMk/>
            <pc:sldMk cId="2496947791" sldId="278"/>
            <ac:spMk id="11" creationId="{0A10E0F4-3769-4CB4-8497-E628945ABD0B}"/>
          </ac:spMkLst>
        </pc:spChg>
        <pc:spChg chg="del">
          <ac:chgData name="Hazem Ahmed" userId="1e80fa025af50c8a" providerId="LiveId" clId="{7CC47577-1198-4F61-8132-1829105B42CA}" dt="2022-12-20T20:28:57.986" v="1675" actId="478"/>
          <ac:spMkLst>
            <pc:docMk/>
            <pc:sldMk cId="2496947791" sldId="278"/>
            <ac:spMk id="14" creationId="{DC738669-5750-45EA-9715-A0041D4C569B}"/>
          </ac:spMkLst>
        </pc:spChg>
        <pc:spChg chg="del mod">
          <ac:chgData name="Hazem Ahmed" userId="1e80fa025af50c8a" providerId="LiveId" clId="{7CC47577-1198-4F61-8132-1829105B42CA}" dt="2022-12-20T20:28:55.710" v="1674" actId="478"/>
          <ac:spMkLst>
            <pc:docMk/>
            <pc:sldMk cId="2496947791" sldId="278"/>
            <ac:spMk id="15" creationId="{CD05A243-8080-4F6D-8538-65CDDF891BA6}"/>
          </ac:spMkLst>
        </pc:spChg>
        <pc:spChg chg="del">
          <ac:chgData name="Hazem Ahmed" userId="1e80fa025af50c8a" providerId="LiveId" clId="{7CC47577-1198-4F61-8132-1829105B42CA}" dt="2022-12-20T20:29:03.506" v="1676" actId="478"/>
          <ac:spMkLst>
            <pc:docMk/>
            <pc:sldMk cId="2496947791" sldId="278"/>
            <ac:spMk id="16" creationId="{3F8A62C8-5437-4C47-AC0F-0605F84CBA57}"/>
          </ac:spMkLst>
        </pc:spChg>
        <pc:spChg chg="add mod">
          <ac:chgData name="Hazem Ahmed" userId="1e80fa025af50c8a" providerId="LiveId" clId="{7CC47577-1198-4F61-8132-1829105B42CA}" dt="2022-12-21T00:46:43.024" v="2556" actId="1076"/>
          <ac:spMkLst>
            <pc:docMk/>
            <pc:sldMk cId="2496947791" sldId="278"/>
            <ac:spMk id="17" creationId="{5631D66F-9A0A-C1F9-7234-7B73F8541382}"/>
          </ac:spMkLst>
        </pc:spChg>
        <pc:spChg chg="add mod">
          <ac:chgData name="Hazem Ahmed" userId="1e80fa025af50c8a" providerId="LiveId" clId="{7CC47577-1198-4F61-8132-1829105B42CA}" dt="2022-12-21T00:46:21.785" v="2553" actId="113"/>
          <ac:spMkLst>
            <pc:docMk/>
            <pc:sldMk cId="2496947791" sldId="278"/>
            <ac:spMk id="18" creationId="{EB519800-0757-DE17-2F95-CB886E5A3D48}"/>
          </ac:spMkLst>
        </pc:spChg>
        <pc:graphicFrameChg chg="add del mod modGraphic">
          <ac:chgData name="Hazem Ahmed" userId="1e80fa025af50c8a" providerId="LiveId" clId="{7CC47577-1198-4F61-8132-1829105B42CA}" dt="2022-12-20T21:13:05.907" v="1851" actId="478"/>
          <ac:graphicFrameMkLst>
            <pc:docMk/>
            <pc:sldMk cId="2496947791" sldId="278"/>
            <ac:graphicFrameMk id="8" creationId="{4CEB1503-BDBF-8D80-1AF6-82140D5D3A14}"/>
          </ac:graphicFrameMkLst>
        </pc:graphicFrameChg>
        <pc:graphicFrameChg chg="add mod modGraphic">
          <ac:chgData name="Hazem Ahmed" userId="1e80fa025af50c8a" providerId="LiveId" clId="{7CC47577-1198-4F61-8132-1829105B42CA}" dt="2022-12-21T00:45:53.233" v="2549" actId="20577"/>
          <ac:graphicFrameMkLst>
            <pc:docMk/>
            <pc:sldMk cId="2496947791" sldId="278"/>
            <ac:graphicFrameMk id="12" creationId="{685CFC90-D4A5-5EE6-EAF3-551FF2E0DC51}"/>
          </ac:graphicFrameMkLst>
        </pc:graphicFrameChg>
        <pc:graphicFrameChg chg="del">
          <ac:chgData name="Hazem Ahmed" userId="1e80fa025af50c8a" providerId="LiveId" clId="{7CC47577-1198-4F61-8132-1829105B42CA}" dt="2022-12-20T20:27:52.350" v="1612" actId="478"/>
          <ac:graphicFrameMkLst>
            <pc:docMk/>
            <pc:sldMk cId="2496947791" sldId="278"/>
            <ac:graphicFrameMk id="13" creationId="{914D6EE3-4782-45C1-A75C-003483879C97}"/>
          </ac:graphicFrameMkLst>
        </pc:graphicFrameChg>
        <pc:picChg chg="add mod">
          <ac:chgData name="Hazem Ahmed" userId="1e80fa025af50c8a" providerId="LiveId" clId="{7CC47577-1198-4F61-8132-1829105B42CA}" dt="2022-12-21T01:45:14.768" v="2567" actId="1076"/>
          <ac:picMkLst>
            <pc:docMk/>
            <pc:sldMk cId="2496947791" sldId="278"/>
            <ac:picMk id="20" creationId="{1994C34D-6935-E8A6-8D37-886797F89ADB}"/>
          </ac:picMkLst>
        </pc:picChg>
      </pc:sldChg>
      <pc:sldChg chg="addSp delSp modSp mod ord">
        <pc:chgData name="Hazem Ahmed" userId="1e80fa025af50c8a" providerId="LiveId" clId="{7CC47577-1198-4F61-8132-1829105B42CA}" dt="2022-12-22T06:43:53.243" v="4241"/>
        <pc:sldMkLst>
          <pc:docMk/>
          <pc:sldMk cId="395518310" sldId="279"/>
        </pc:sldMkLst>
        <pc:spChg chg="add del mod">
          <ac:chgData name="Hazem Ahmed" userId="1e80fa025af50c8a" providerId="LiveId" clId="{7CC47577-1198-4F61-8132-1829105B42CA}" dt="2022-12-20T21:23:56.800" v="2246" actId="478"/>
          <ac:spMkLst>
            <pc:docMk/>
            <pc:sldMk cId="395518310" sldId="279"/>
            <ac:spMk id="3" creationId="{6142E5AB-F1B1-B32F-2571-0C275D485564}"/>
          </ac:spMkLst>
        </pc:spChg>
        <pc:spChg chg="add del mod">
          <ac:chgData name="Hazem Ahmed" userId="1e80fa025af50c8a" providerId="LiveId" clId="{7CC47577-1198-4F61-8132-1829105B42CA}" dt="2022-12-20T21:24:29.530" v="2250" actId="478"/>
          <ac:spMkLst>
            <pc:docMk/>
            <pc:sldMk cId="395518310" sldId="279"/>
            <ac:spMk id="5" creationId="{86B8F28D-5B6D-34DE-F64A-A119F4CA260A}"/>
          </ac:spMkLst>
        </pc:spChg>
        <pc:spChg chg="add del mod">
          <ac:chgData name="Hazem Ahmed" userId="1e80fa025af50c8a" providerId="LiveId" clId="{7CC47577-1198-4F61-8132-1829105B42CA}" dt="2022-12-20T21:24:51.176" v="2256" actId="478"/>
          <ac:spMkLst>
            <pc:docMk/>
            <pc:sldMk cId="395518310" sldId="279"/>
            <ac:spMk id="8" creationId="{78E6EA89-7BC9-8FD9-B6C7-5F528DA01390}"/>
          </ac:spMkLst>
        </pc:spChg>
        <pc:spChg chg="add mod">
          <ac:chgData name="Hazem Ahmed" userId="1e80fa025af50c8a" providerId="LiveId" clId="{7CC47577-1198-4F61-8132-1829105B42CA}" dt="2022-12-22T00:28:12.854" v="3451" actId="255"/>
          <ac:spMkLst>
            <pc:docMk/>
            <pc:sldMk cId="395518310" sldId="279"/>
            <ac:spMk id="10" creationId="{EC06D3D5-9138-BE32-A917-9494C73BC9E9}"/>
          </ac:spMkLst>
        </pc:spChg>
        <pc:spChg chg="add del">
          <ac:chgData name="Hazem Ahmed" userId="1e80fa025af50c8a" providerId="LiveId" clId="{7CC47577-1198-4F61-8132-1829105B42CA}" dt="2022-12-20T21:27:51.148" v="2273" actId="22"/>
          <ac:spMkLst>
            <pc:docMk/>
            <pc:sldMk cId="395518310" sldId="279"/>
            <ac:spMk id="12" creationId="{1F31B214-E88B-73E4-BFA6-EC73DFEDE038}"/>
          </ac:spMkLst>
        </pc:spChg>
        <pc:spChg chg="del">
          <ac:chgData name="Hazem Ahmed" userId="1e80fa025af50c8a" providerId="LiveId" clId="{7CC47577-1198-4F61-8132-1829105B42CA}" dt="2022-12-20T21:23:55.599" v="2245" actId="478"/>
          <ac:spMkLst>
            <pc:docMk/>
            <pc:sldMk cId="395518310" sldId="279"/>
            <ac:spMk id="14" creationId="{C15EE852-24F1-4643-8082-AB45CFF2BA10}"/>
          </ac:spMkLst>
        </pc:spChg>
        <pc:spChg chg="del">
          <ac:chgData name="Hazem Ahmed" userId="1e80fa025af50c8a" providerId="LiveId" clId="{7CC47577-1198-4F61-8132-1829105B42CA}" dt="2022-12-20T21:23:57.988" v="2247" actId="478"/>
          <ac:spMkLst>
            <pc:docMk/>
            <pc:sldMk cId="395518310" sldId="279"/>
            <ac:spMk id="15" creationId="{4139825C-53C7-44F4-A064-9795CECD081B}"/>
          </ac:spMkLst>
        </pc:spChg>
        <pc:spChg chg="del">
          <ac:chgData name="Hazem Ahmed" userId="1e80fa025af50c8a" providerId="LiveId" clId="{7CC47577-1198-4F61-8132-1829105B42CA}" dt="2022-12-20T21:24:35.070" v="2253" actId="478"/>
          <ac:spMkLst>
            <pc:docMk/>
            <pc:sldMk cId="395518310" sldId="279"/>
            <ac:spMk id="19" creationId="{386DB667-0553-4FB8-B0E0-776539934AFF}"/>
          </ac:spMkLst>
        </pc:spChg>
        <pc:spChg chg="del mod">
          <ac:chgData name="Hazem Ahmed" userId="1e80fa025af50c8a" providerId="LiveId" clId="{7CC47577-1198-4F61-8132-1829105B42CA}" dt="2022-12-20T21:24:33.140" v="2252" actId="478"/>
          <ac:spMkLst>
            <pc:docMk/>
            <pc:sldMk cId="395518310" sldId="279"/>
            <ac:spMk id="20" creationId="{C77C6228-C5A8-44DC-ABD7-A22A4475D3DF}"/>
          </ac:spMkLst>
        </pc:spChg>
        <pc:spChg chg="del">
          <ac:chgData name="Hazem Ahmed" userId="1e80fa025af50c8a" providerId="LiveId" clId="{7CC47577-1198-4F61-8132-1829105B42CA}" dt="2022-12-20T21:24:37.325" v="2254" actId="478"/>
          <ac:spMkLst>
            <pc:docMk/>
            <pc:sldMk cId="395518310" sldId="279"/>
            <ac:spMk id="21" creationId="{1C563B34-DD53-4FB1-B8C2-8914E01C6365}"/>
          </ac:spMkLst>
        </pc:spChg>
        <pc:spChg chg="add del mod">
          <ac:chgData name="Hazem Ahmed" userId="1e80fa025af50c8a" providerId="LiveId" clId="{7CC47577-1198-4F61-8132-1829105B42CA}" dt="2022-12-21T00:38:39.919" v="2356" actId="478"/>
          <ac:spMkLst>
            <pc:docMk/>
            <pc:sldMk cId="395518310" sldId="279"/>
            <ac:spMk id="25" creationId="{3FE6545E-FCF8-5B97-BA31-0618B2E4CFBC}"/>
          </ac:spMkLst>
        </pc:spChg>
        <pc:spChg chg="add mod">
          <ac:chgData name="Hazem Ahmed" userId="1e80fa025af50c8a" providerId="LiveId" clId="{7CC47577-1198-4F61-8132-1829105B42CA}" dt="2022-12-22T00:24:04.899" v="3420" actId="14100"/>
          <ac:spMkLst>
            <pc:docMk/>
            <pc:sldMk cId="395518310" sldId="279"/>
            <ac:spMk id="29" creationId="{4974E8B1-499F-721D-F14B-2CE8A457C7F5}"/>
          </ac:spMkLst>
        </pc:spChg>
        <pc:spChg chg="add mod">
          <ac:chgData name="Hazem Ahmed" userId="1e80fa025af50c8a" providerId="LiveId" clId="{7CC47577-1198-4F61-8132-1829105B42CA}" dt="2022-12-22T06:43:15.603" v="4239" actId="20577"/>
          <ac:spMkLst>
            <pc:docMk/>
            <pc:sldMk cId="395518310" sldId="279"/>
            <ac:spMk id="30" creationId="{53E3A6A9-43B9-18AA-6E78-CBFA3A4AA68C}"/>
          </ac:spMkLst>
        </pc:spChg>
        <pc:graphicFrameChg chg="add del mod ord modGraphic">
          <ac:chgData name="Hazem Ahmed" userId="1e80fa025af50c8a" providerId="LiveId" clId="{7CC47577-1198-4F61-8132-1829105B42CA}" dt="2022-12-20T21:24:20.162" v="2249" actId="3680"/>
          <ac:graphicFrameMkLst>
            <pc:docMk/>
            <pc:sldMk cId="395518310" sldId="279"/>
            <ac:graphicFrameMk id="6" creationId="{4BAE01BE-9769-B415-AFCB-0DDC69EC40EB}"/>
          </ac:graphicFrameMkLst>
        </pc:graphicFrameChg>
        <pc:graphicFrameChg chg="add del mod">
          <ac:chgData name="Hazem Ahmed" userId="1e80fa025af50c8a" providerId="LiveId" clId="{7CC47577-1198-4F61-8132-1829105B42CA}" dt="2022-12-20T21:29:18.525" v="2275"/>
          <ac:graphicFrameMkLst>
            <pc:docMk/>
            <pc:sldMk cId="395518310" sldId="279"/>
            <ac:graphicFrameMk id="13" creationId="{20FB6765-B9AD-4872-5377-FE7B91CDEA99}"/>
          </ac:graphicFrameMkLst>
        </pc:graphicFrameChg>
        <pc:graphicFrameChg chg="add del mod modGraphic">
          <ac:chgData name="Hazem Ahmed" userId="1e80fa025af50c8a" providerId="LiveId" clId="{7CC47577-1198-4F61-8132-1829105B42CA}" dt="2022-12-21T00:27:16.452" v="2320" actId="478"/>
          <ac:graphicFrameMkLst>
            <pc:docMk/>
            <pc:sldMk cId="395518310" sldId="279"/>
            <ac:graphicFrameMk id="16" creationId="{1D7A1468-F001-DBEE-AEEF-B883357C5767}"/>
          </ac:graphicFrameMkLst>
        </pc:graphicFrameChg>
        <pc:graphicFrameChg chg="add del mod modGraphic">
          <ac:chgData name="Hazem Ahmed" userId="1e80fa025af50c8a" providerId="LiveId" clId="{7CC47577-1198-4F61-8132-1829105B42CA}" dt="2022-12-21T00:10:19.608" v="2316" actId="478"/>
          <ac:graphicFrameMkLst>
            <pc:docMk/>
            <pc:sldMk cId="395518310" sldId="279"/>
            <ac:graphicFrameMk id="17" creationId="{5B485058-6534-8767-CC67-5DD3326463C5}"/>
          </ac:graphicFrameMkLst>
        </pc:graphicFrameChg>
        <pc:graphicFrameChg chg="add del mod">
          <ac:chgData name="Hazem Ahmed" userId="1e80fa025af50c8a" providerId="LiveId" clId="{7CC47577-1198-4F61-8132-1829105B42CA}" dt="2022-12-21T00:27:07.692" v="2318" actId="478"/>
          <ac:graphicFrameMkLst>
            <pc:docMk/>
            <pc:sldMk cId="395518310" sldId="279"/>
            <ac:graphicFrameMk id="22" creationId="{78DD92A3-98DD-8796-01B6-78AD3323AADB}"/>
          </ac:graphicFrameMkLst>
        </pc:graphicFrameChg>
        <pc:graphicFrameChg chg="add mod modGraphic">
          <ac:chgData name="Hazem Ahmed" userId="1e80fa025af50c8a" providerId="LiveId" clId="{7CC47577-1198-4F61-8132-1829105B42CA}" dt="2022-12-22T00:28:23.642" v="3454" actId="14100"/>
          <ac:graphicFrameMkLst>
            <pc:docMk/>
            <pc:sldMk cId="395518310" sldId="279"/>
            <ac:graphicFrameMk id="23" creationId="{112AECF9-9372-87C3-0C48-D2AF104CF95F}"/>
          </ac:graphicFrameMkLst>
        </pc:graphicFrameChg>
        <pc:graphicFrameChg chg="add mod">
          <ac:chgData name="Hazem Ahmed" userId="1e80fa025af50c8a" providerId="LiveId" clId="{7CC47577-1198-4F61-8132-1829105B42CA}" dt="2022-12-21T23:36:16.410" v="3271" actId="255"/>
          <ac:graphicFrameMkLst>
            <pc:docMk/>
            <pc:sldMk cId="395518310" sldId="279"/>
            <ac:graphicFrameMk id="26" creationId="{A919195D-E5F7-903D-9582-A4027105CA94}"/>
          </ac:graphicFrameMkLst>
        </pc:graphicFrameChg>
        <pc:graphicFrameChg chg="add mod">
          <ac:chgData name="Hazem Ahmed" userId="1e80fa025af50c8a" providerId="LiveId" clId="{7CC47577-1198-4F61-8132-1829105B42CA}" dt="2022-12-21T23:36:02.903" v="3270" actId="113"/>
          <ac:graphicFrameMkLst>
            <pc:docMk/>
            <pc:sldMk cId="395518310" sldId="279"/>
            <ac:graphicFrameMk id="27" creationId="{818175C9-7209-F93D-04F9-B0A92F27E674}"/>
          </ac:graphicFrameMkLst>
        </pc:graphicFrameChg>
        <pc:picChg chg="del">
          <ac:chgData name="Hazem Ahmed" userId="1e80fa025af50c8a" providerId="LiveId" clId="{7CC47577-1198-4F61-8132-1829105B42CA}" dt="2022-12-20T21:24:44.433" v="2255" actId="478"/>
          <ac:picMkLst>
            <pc:docMk/>
            <pc:sldMk cId="395518310" sldId="279"/>
            <ac:picMk id="18" creationId="{301557C2-9072-409B-88EC-E8577CEFCAFB}"/>
          </ac:picMkLst>
        </pc:picChg>
      </pc:sldChg>
      <pc:sldChg chg="modSp del mod">
        <pc:chgData name="Hazem Ahmed" userId="1e80fa025af50c8a" providerId="LiveId" clId="{7CC47577-1198-4F61-8132-1829105B42CA}" dt="2022-12-21T01:54:47.101" v="2568" actId="47"/>
        <pc:sldMkLst>
          <pc:docMk/>
          <pc:sldMk cId="1420547054" sldId="281"/>
        </pc:sldMkLst>
        <pc:spChg chg="mod">
          <ac:chgData name="Hazem Ahmed" userId="1e80fa025af50c8a" providerId="LiveId" clId="{7CC47577-1198-4F61-8132-1829105B42CA}" dt="2022-12-20T23:15:48.419" v="2279"/>
          <ac:spMkLst>
            <pc:docMk/>
            <pc:sldMk cId="1420547054" sldId="281"/>
            <ac:spMk id="7" creationId="{47788B34-4190-4916-9048-47720EA5ABF1}"/>
          </ac:spMkLst>
        </pc:spChg>
        <pc:spChg chg="mod">
          <ac:chgData name="Hazem Ahmed" userId="1e80fa025af50c8a" providerId="LiveId" clId="{7CC47577-1198-4F61-8132-1829105B42CA}" dt="2022-12-20T23:15:48.419" v="2279"/>
          <ac:spMkLst>
            <pc:docMk/>
            <pc:sldMk cId="1420547054" sldId="281"/>
            <ac:spMk id="8" creationId="{ABA415A0-3B77-43FB-A408-5F1DA4B0AAFA}"/>
          </ac:spMkLst>
        </pc:spChg>
        <pc:spChg chg="mod">
          <ac:chgData name="Hazem Ahmed" userId="1e80fa025af50c8a" providerId="LiveId" clId="{7CC47577-1198-4F61-8132-1829105B42CA}" dt="2022-12-20T23:15:48.598" v="2282" actId="27636"/>
          <ac:spMkLst>
            <pc:docMk/>
            <pc:sldMk cId="1420547054" sldId="281"/>
            <ac:spMk id="9" creationId="{8598ECEC-4413-4244-8F21-0076EC511806}"/>
          </ac:spMkLst>
        </pc:spChg>
        <pc:spChg chg="mod">
          <ac:chgData name="Hazem Ahmed" userId="1e80fa025af50c8a" providerId="LiveId" clId="{7CC47577-1198-4F61-8132-1829105B42CA}" dt="2022-12-20T23:15:48.419" v="2279"/>
          <ac:spMkLst>
            <pc:docMk/>
            <pc:sldMk cId="1420547054" sldId="281"/>
            <ac:spMk id="10" creationId="{34A9BC34-CFDB-4D7A-8D6C-1CE608D0909F}"/>
          </ac:spMkLst>
        </pc:spChg>
        <pc:spChg chg="mod">
          <ac:chgData name="Hazem Ahmed" userId="1e80fa025af50c8a" providerId="LiveId" clId="{7CC47577-1198-4F61-8132-1829105B42CA}" dt="2022-12-20T23:15:48.593" v="2281" actId="27636"/>
          <ac:spMkLst>
            <pc:docMk/>
            <pc:sldMk cId="1420547054" sldId="281"/>
            <ac:spMk id="11" creationId="{1D014E48-5DD9-49CE-AD5B-0FEF69204F68}"/>
          </ac:spMkLst>
        </pc:spChg>
        <pc:spChg chg="mod">
          <ac:chgData name="Hazem Ahmed" userId="1e80fa025af50c8a" providerId="LiveId" clId="{7CC47577-1198-4F61-8132-1829105B42CA}" dt="2022-12-20T23:15:48.419" v="2279"/>
          <ac:spMkLst>
            <pc:docMk/>
            <pc:sldMk cId="1420547054" sldId="281"/>
            <ac:spMk id="12" creationId="{3A63626D-0E6E-4023-ABFC-A744C9862159}"/>
          </ac:spMkLst>
        </pc:spChg>
        <pc:spChg chg="mod">
          <ac:chgData name="Hazem Ahmed" userId="1e80fa025af50c8a" providerId="LiveId" clId="{7CC47577-1198-4F61-8132-1829105B42CA}" dt="2022-12-20T23:15:48.589" v="2280" actId="27636"/>
          <ac:spMkLst>
            <pc:docMk/>
            <pc:sldMk cId="1420547054" sldId="281"/>
            <ac:spMk id="13" creationId="{258E9390-685C-4BAD-BFAD-EC56E81C4745}"/>
          </ac:spMkLst>
        </pc:spChg>
        <pc:spChg chg="mod">
          <ac:chgData name="Hazem Ahmed" userId="1e80fa025af50c8a" providerId="LiveId" clId="{7CC47577-1198-4F61-8132-1829105B42CA}" dt="2022-12-20T23:15:48.419" v="2279"/>
          <ac:spMkLst>
            <pc:docMk/>
            <pc:sldMk cId="1420547054" sldId="281"/>
            <ac:spMk id="14" creationId="{D236478C-E242-44E0-8357-C72C9B588CA7}"/>
          </ac:spMkLst>
        </pc:spChg>
        <pc:spChg chg="mod">
          <ac:chgData name="Hazem Ahmed" userId="1e80fa025af50c8a" providerId="LiveId" clId="{7CC47577-1198-4F61-8132-1829105B42CA}" dt="2022-12-20T23:15:48.419" v="2279"/>
          <ac:spMkLst>
            <pc:docMk/>
            <pc:sldMk cId="1420547054" sldId="281"/>
            <ac:spMk id="15" creationId="{65A6DC02-681E-4AF7-AC6E-57CDDB2FBA28}"/>
          </ac:spMkLst>
        </pc:spChg>
        <pc:spChg chg="mod">
          <ac:chgData name="Hazem Ahmed" userId="1e80fa025af50c8a" providerId="LiveId" clId="{7CC47577-1198-4F61-8132-1829105B42CA}" dt="2022-12-20T23:15:48.419" v="2279"/>
          <ac:spMkLst>
            <pc:docMk/>
            <pc:sldMk cId="1420547054" sldId="281"/>
            <ac:spMk id="16" creationId="{CF0A8666-4477-461C-A79D-E91232EE973E}"/>
          </ac:spMkLst>
        </pc:spChg>
      </pc:sldChg>
      <pc:sldChg chg="addSp delSp modSp del mod modTransition delDesignElem">
        <pc:chgData name="Hazem Ahmed" userId="1e80fa025af50c8a" providerId="LiveId" clId="{7CC47577-1198-4F61-8132-1829105B42CA}" dt="2022-12-21T08:40:09.845" v="3216" actId="47"/>
        <pc:sldMkLst>
          <pc:docMk/>
          <pc:sldMk cId="560021826" sldId="317"/>
        </pc:sldMkLst>
        <pc:spChg chg="add mod ord">
          <ac:chgData name="Hazem Ahmed" userId="1e80fa025af50c8a" providerId="LiveId" clId="{7CC47577-1198-4F61-8132-1829105B42CA}" dt="2022-12-21T07:44:16.769" v="2588" actId="167"/>
          <ac:spMkLst>
            <pc:docMk/>
            <pc:sldMk cId="560021826" sldId="317"/>
            <ac:spMk id="2" creationId="{A16C9903-53EC-5EC8-8F81-43CFB3B66D8C}"/>
          </ac:spMkLst>
        </pc:spChg>
        <pc:spChg chg="add del mod ord">
          <ac:chgData name="Hazem Ahmed" userId="1e80fa025af50c8a" providerId="LiveId" clId="{7CC47577-1198-4F61-8132-1829105B42CA}" dt="2022-12-21T07:59:57.513" v="2755" actId="21"/>
          <ac:spMkLst>
            <pc:docMk/>
            <pc:sldMk cId="560021826" sldId="317"/>
            <ac:spMk id="3" creationId="{4C7FE9C7-36E9-9BF9-4EA5-3C10AB784529}"/>
          </ac:spMkLst>
        </pc:spChg>
        <pc:spChg chg="del mod">
          <ac:chgData name="Hazem Ahmed" userId="1e80fa025af50c8a" providerId="LiveId" clId="{7CC47577-1198-4F61-8132-1829105B42CA}" dt="2022-12-19T23:32:24.795" v="183" actId="478"/>
          <ac:spMkLst>
            <pc:docMk/>
            <pc:sldMk cId="560021826" sldId="317"/>
            <ac:spMk id="3" creationId="{7F7F653B-90B5-4F47-A33F-93DCB2EF68C2}"/>
          </ac:spMkLst>
        </pc:spChg>
        <pc:spChg chg="mod">
          <ac:chgData name="Hazem Ahmed" userId="1e80fa025af50c8a" providerId="LiveId" clId="{7CC47577-1198-4F61-8132-1829105B42CA}" dt="2022-12-21T07:59:01.516" v="2744"/>
          <ac:spMkLst>
            <pc:docMk/>
            <pc:sldMk cId="560021826" sldId="317"/>
            <ac:spMk id="4" creationId="{E1E7D98D-6710-41D2-B258-E1A1059D29F8}"/>
          </ac:spMkLst>
        </pc:spChg>
        <pc:spChg chg="add del mod">
          <ac:chgData name="Hazem Ahmed" userId="1e80fa025af50c8a" providerId="LiveId" clId="{7CC47577-1198-4F61-8132-1829105B42CA}" dt="2022-12-21T07:59:57.513" v="2755" actId="21"/>
          <ac:spMkLst>
            <pc:docMk/>
            <pc:sldMk cId="560021826" sldId="317"/>
            <ac:spMk id="5" creationId="{A80AAEA4-3B55-963A-A6BB-1E6BD38AE441}"/>
          </ac:spMkLst>
        </pc:spChg>
        <pc:spChg chg="add del mod">
          <ac:chgData name="Hazem Ahmed" userId="1e80fa025af50c8a" providerId="LiveId" clId="{7CC47577-1198-4F61-8132-1829105B42CA}" dt="2022-12-21T07:59:57.513" v="2755" actId="21"/>
          <ac:spMkLst>
            <pc:docMk/>
            <pc:sldMk cId="560021826" sldId="317"/>
            <ac:spMk id="6" creationId="{8C7067EF-B83A-C472-8E4E-A24F51459939}"/>
          </ac:spMkLst>
        </pc:spChg>
        <pc:spChg chg="add del mod">
          <ac:chgData name="Hazem Ahmed" userId="1e80fa025af50c8a" providerId="LiveId" clId="{7CC47577-1198-4F61-8132-1829105B42CA}" dt="2022-12-19T23:15:12.249" v="1" actId="478"/>
          <ac:spMkLst>
            <pc:docMk/>
            <pc:sldMk cId="560021826" sldId="317"/>
            <ac:spMk id="6" creationId="{94A01DF0-37E2-7813-B08B-BD6F9E391F23}"/>
          </ac:spMkLst>
        </pc:spChg>
        <pc:spChg chg="add del mod">
          <ac:chgData name="Hazem Ahmed" userId="1e80fa025af50c8a" providerId="LiveId" clId="{7CC47577-1198-4F61-8132-1829105B42CA}" dt="2022-12-21T07:59:57.513" v="2755" actId="21"/>
          <ac:spMkLst>
            <pc:docMk/>
            <pc:sldMk cId="560021826" sldId="317"/>
            <ac:spMk id="7" creationId="{B65EDBF2-E1E6-A0C4-198B-D2D224453120}"/>
          </ac:spMkLst>
        </pc:spChg>
        <pc:spChg chg="add del mod">
          <ac:chgData name="Hazem Ahmed" userId="1e80fa025af50c8a" providerId="LiveId" clId="{7CC47577-1198-4F61-8132-1829105B42CA}" dt="2022-12-19T23:26:38.006" v="93" actId="478"/>
          <ac:spMkLst>
            <pc:docMk/>
            <pc:sldMk cId="560021826" sldId="317"/>
            <ac:spMk id="9" creationId="{8B7A9219-172C-0400-DB6F-08B6990BCBFA}"/>
          </ac:spMkLst>
        </pc:spChg>
        <pc:spChg chg="add del mod">
          <ac:chgData name="Hazem Ahmed" userId="1e80fa025af50c8a" providerId="LiveId" clId="{7CC47577-1198-4F61-8132-1829105B42CA}" dt="2022-12-21T07:59:57.513" v="2755" actId="21"/>
          <ac:spMkLst>
            <pc:docMk/>
            <pc:sldMk cId="560021826" sldId="317"/>
            <ac:spMk id="9" creationId="{CE67C4FB-A408-BF9D-9F7F-ECD8973EE0FC}"/>
          </ac:spMkLst>
        </pc:spChg>
        <pc:spChg chg="add del mod ord">
          <ac:chgData name="Hazem Ahmed" userId="1e80fa025af50c8a" providerId="LiveId" clId="{7CC47577-1198-4F61-8132-1829105B42CA}" dt="2022-12-21T07:55:34.117" v="2682" actId="478"/>
          <ac:spMkLst>
            <pc:docMk/>
            <pc:sldMk cId="560021826" sldId="317"/>
            <ac:spMk id="10" creationId="{2139776E-AEB4-E76F-B4B2-2C31BE0AF205}"/>
          </ac:spMkLst>
        </pc:spChg>
        <pc:spChg chg="add del mod">
          <ac:chgData name="Hazem Ahmed" userId="1e80fa025af50c8a" providerId="LiveId" clId="{7CC47577-1198-4F61-8132-1829105B42CA}" dt="2022-12-19T23:27:07.055" v="106" actId="478"/>
          <ac:spMkLst>
            <pc:docMk/>
            <pc:sldMk cId="560021826" sldId="317"/>
            <ac:spMk id="11" creationId="{1B4F5729-B410-EB09-D5E4-A1E12963FAA4}"/>
          </ac:spMkLst>
        </pc:spChg>
        <pc:spChg chg="add del mod">
          <ac:chgData name="Hazem Ahmed" userId="1e80fa025af50c8a" providerId="LiveId" clId="{7CC47577-1198-4F61-8132-1829105B42CA}" dt="2022-12-21T07:57:07.163" v="2711" actId="478"/>
          <ac:spMkLst>
            <pc:docMk/>
            <pc:sldMk cId="560021826" sldId="317"/>
            <ac:spMk id="12" creationId="{D2FB363B-46B8-3FB1-21C2-93972C523880}"/>
          </ac:spMkLst>
        </pc:spChg>
        <pc:spChg chg="add del mod">
          <ac:chgData name="Hazem Ahmed" userId="1e80fa025af50c8a" providerId="LiveId" clId="{7CC47577-1198-4F61-8132-1829105B42CA}" dt="2022-12-19T23:38:42.637" v="208" actId="21"/>
          <ac:spMkLst>
            <pc:docMk/>
            <pc:sldMk cId="560021826" sldId="317"/>
            <ac:spMk id="12" creationId="{FB0AF6B4-7149-71BA-9198-1BC59B660DD7}"/>
          </ac:spMkLst>
        </pc:spChg>
        <pc:spChg chg="add del mod">
          <ac:chgData name="Hazem Ahmed" userId="1e80fa025af50c8a" providerId="LiveId" clId="{7CC47577-1198-4F61-8132-1829105B42CA}" dt="2022-12-19T23:31:39.925" v="179" actId="478"/>
          <ac:spMkLst>
            <pc:docMk/>
            <pc:sldMk cId="560021826" sldId="317"/>
            <ac:spMk id="14" creationId="{28F8CF42-5D6F-AD90-6719-2F12A3C50C46}"/>
          </ac:spMkLst>
        </pc:spChg>
        <pc:spChg chg="add del mod">
          <ac:chgData name="Hazem Ahmed" userId="1e80fa025af50c8a" providerId="LiveId" clId="{7CC47577-1198-4F61-8132-1829105B42CA}" dt="2022-12-21T07:59:11.646" v="2746" actId="931"/>
          <ac:spMkLst>
            <pc:docMk/>
            <pc:sldMk cId="560021826" sldId="317"/>
            <ac:spMk id="14" creationId="{D8907ABF-7DA9-A366-7592-2892473202A5}"/>
          </ac:spMkLst>
        </pc:spChg>
        <pc:spChg chg="del mod">
          <ac:chgData name="Hazem Ahmed" userId="1e80fa025af50c8a" providerId="LiveId" clId="{7CC47577-1198-4F61-8132-1829105B42CA}" dt="2022-12-19T23:27:04.008" v="104" actId="478"/>
          <ac:spMkLst>
            <pc:docMk/>
            <pc:sldMk cId="560021826" sldId="317"/>
            <ac:spMk id="15" creationId="{40F1DF5B-353A-4270-8C10-6A1509441174}"/>
          </ac:spMkLst>
        </pc:spChg>
        <pc:spChg chg="del mod">
          <ac:chgData name="Hazem Ahmed" userId="1e80fa025af50c8a" providerId="LiveId" clId="{7CC47577-1198-4F61-8132-1829105B42CA}" dt="2022-12-19T23:26:34.946" v="92" actId="478"/>
          <ac:spMkLst>
            <pc:docMk/>
            <pc:sldMk cId="560021826" sldId="317"/>
            <ac:spMk id="16" creationId="{4BDCF583-1D5D-4235-97C2-39272B80A0B1}"/>
          </ac:spMkLst>
        </pc:spChg>
        <pc:spChg chg="add del mod">
          <ac:chgData name="Hazem Ahmed" userId="1e80fa025af50c8a" providerId="LiveId" clId="{7CC47577-1198-4F61-8132-1829105B42CA}" dt="2022-12-19T23:32:53.305" v="190" actId="478"/>
          <ac:spMkLst>
            <pc:docMk/>
            <pc:sldMk cId="560021826" sldId="317"/>
            <ac:spMk id="18" creationId="{A3821C5C-9545-3868-3945-71C21B916AA8}"/>
          </ac:spMkLst>
        </pc:spChg>
        <pc:spChg chg="add del mod">
          <ac:chgData name="Hazem Ahmed" userId="1e80fa025af50c8a" providerId="LiveId" clId="{7CC47577-1198-4F61-8132-1829105B42CA}" dt="2022-12-19T23:38:27.940" v="202"/>
          <ac:spMkLst>
            <pc:docMk/>
            <pc:sldMk cId="560021826" sldId="317"/>
            <ac:spMk id="23" creationId="{31107345-2365-9BCD-AB1C-E16F633651FB}"/>
          </ac:spMkLst>
        </pc:spChg>
        <pc:spChg chg="add del mod">
          <ac:chgData name="Hazem Ahmed" userId="1e80fa025af50c8a" providerId="LiveId" clId="{7CC47577-1198-4F61-8132-1829105B42CA}" dt="2022-12-21T07:59:57.513" v="2755" actId="21"/>
          <ac:spMkLst>
            <pc:docMk/>
            <pc:sldMk cId="560021826" sldId="317"/>
            <ac:spMk id="25" creationId="{651EF088-81AB-BBC5-2635-B4BD8B2398B9}"/>
          </ac:spMkLst>
        </pc:spChg>
        <pc:spChg chg="add del mod">
          <ac:chgData name="Hazem Ahmed" userId="1e80fa025af50c8a" providerId="LiveId" clId="{7CC47577-1198-4F61-8132-1829105B42CA}" dt="2022-12-19T23:46:08.803" v="216" actId="478"/>
          <ac:spMkLst>
            <pc:docMk/>
            <pc:sldMk cId="560021826" sldId="317"/>
            <ac:spMk id="27" creationId="{F1132905-D638-D126-6735-E8E10B40FE28}"/>
          </ac:spMkLst>
        </pc:spChg>
        <pc:spChg chg="add del mod">
          <ac:chgData name="Hazem Ahmed" userId="1e80fa025af50c8a" providerId="LiveId" clId="{7CC47577-1198-4F61-8132-1829105B42CA}" dt="2022-12-21T07:48:01.500" v="2635" actId="478"/>
          <ac:spMkLst>
            <pc:docMk/>
            <pc:sldMk cId="560021826" sldId="317"/>
            <ac:spMk id="28" creationId="{E7E107E5-CF63-23B5-B62E-DCDB3C390610}"/>
          </ac:spMkLst>
        </pc:spChg>
        <pc:spChg chg="add del mod">
          <ac:chgData name="Hazem Ahmed" userId="1e80fa025af50c8a" providerId="LiveId" clId="{7CC47577-1198-4F61-8132-1829105B42CA}" dt="2022-12-21T07:48:01.503" v="2637"/>
          <ac:spMkLst>
            <pc:docMk/>
            <pc:sldMk cId="560021826" sldId="317"/>
            <ac:spMk id="29" creationId="{AD96E0E7-D1CA-F819-E534-D9CA63ECAD1B}"/>
          </ac:spMkLst>
        </pc:spChg>
        <pc:spChg chg="add del mod">
          <ac:chgData name="Hazem Ahmed" userId="1e80fa025af50c8a" providerId="LiveId" clId="{7CC47577-1198-4F61-8132-1829105B42CA}" dt="2022-12-21T07:54:31.363" v="2675"/>
          <ac:spMkLst>
            <pc:docMk/>
            <pc:sldMk cId="560021826" sldId="317"/>
            <ac:spMk id="30" creationId="{223E9A58-5953-2ADA-B927-801DD6442DD4}"/>
          </ac:spMkLst>
        </pc:spChg>
        <pc:spChg chg="add del mod">
          <ac:chgData name="Hazem Ahmed" userId="1e80fa025af50c8a" providerId="LiveId" clId="{7CC47577-1198-4F61-8132-1829105B42CA}" dt="2022-12-21T07:54:31.364" v="2677"/>
          <ac:spMkLst>
            <pc:docMk/>
            <pc:sldMk cId="560021826" sldId="317"/>
            <ac:spMk id="31" creationId="{84865AF7-513C-2031-D414-E4ABF7D4E2CB}"/>
          </ac:spMkLst>
        </pc:spChg>
        <pc:spChg chg="add del mod">
          <ac:chgData name="Hazem Ahmed" userId="1e80fa025af50c8a" providerId="LiveId" clId="{7CC47577-1198-4F61-8132-1829105B42CA}" dt="2022-12-21T07:48:01.509" v="2639"/>
          <ac:spMkLst>
            <pc:docMk/>
            <pc:sldMk cId="560021826" sldId="317"/>
            <ac:spMk id="32" creationId="{24A97BE3-441E-7482-44DA-3EC0FD13B2B7}"/>
          </ac:spMkLst>
        </pc:spChg>
        <pc:spChg chg="add del mod">
          <ac:chgData name="Hazem Ahmed" userId="1e80fa025af50c8a" providerId="LiveId" clId="{7CC47577-1198-4F61-8132-1829105B42CA}" dt="2022-12-21T07:55:19.274" v="2680" actId="478"/>
          <ac:spMkLst>
            <pc:docMk/>
            <pc:sldMk cId="560021826" sldId="317"/>
            <ac:spMk id="33" creationId="{4D8ACD5C-62FD-4B7D-4289-040A58A8AB90}"/>
          </ac:spMkLst>
        </pc:spChg>
        <pc:spChg chg="del">
          <ac:chgData name="Hazem Ahmed" userId="1e80fa025af50c8a" providerId="LiveId" clId="{7CC47577-1198-4F61-8132-1829105B42CA}" dt="2022-12-20T23:15:48.419" v="2279"/>
          <ac:spMkLst>
            <pc:docMk/>
            <pc:sldMk cId="560021826" sldId="317"/>
            <ac:spMk id="34" creationId="{82184FF4-7029-4ED7-813A-192E60608764}"/>
          </ac:spMkLst>
        </pc:spChg>
        <pc:spChg chg="del">
          <ac:chgData name="Hazem Ahmed" userId="1e80fa025af50c8a" providerId="LiveId" clId="{7CC47577-1198-4F61-8132-1829105B42CA}" dt="2022-12-20T23:15:48.419" v="2279"/>
          <ac:spMkLst>
            <pc:docMk/>
            <pc:sldMk cId="560021826" sldId="317"/>
            <ac:spMk id="36" creationId="{AAA7AB09-557C-41AD-9113-FF9F68FA1035}"/>
          </ac:spMkLst>
        </pc:spChg>
        <pc:spChg chg="add del mod">
          <ac:chgData name="Hazem Ahmed" userId="1e80fa025af50c8a" providerId="LiveId" clId="{7CC47577-1198-4F61-8132-1829105B42CA}" dt="2022-12-21T07:55:13.103" v="2678" actId="478"/>
          <ac:spMkLst>
            <pc:docMk/>
            <pc:sldMk cId="560021826" sldId="317"/>
            <ac:spMk id="37" creationId="{1C29ED28-E3FF-EE37-F9E8-081B4B725859}"/>
          </ac:spMkLst>
        </pc:spChg>
        <pc:spChg chg="del">
          <ac:chgData name="Hazem Ahmed" userId="1e80fa025af50c8a" providerId="LiveId" clId="{7CC47577-1198-4F61-8132-1829105B42CA}" dt="2022-12-20T23:15:48.419" v="2279"/>
          <ac:spMkLst>
            <pc:docMk/>
            <pc:sldMk cId="560021826" sldId="317"/>
            <ac:spMk id="38" creationId="{EF99ECAA-1F11-4937-BBA6-51935AB44C9D}"/>
          </ac:spMkLst>
        </pc:spChg>
        <pc:spChg chg="del">
          <ac:chgData name="Hazem Ahmed" userId="1e80fa025af50c8a" providerId="LiveId" clId="{7CC47577-1198-4F61-8132-1829105B42CA}" dt="2022-12-20T23:15:48.419" v="2279"/>
          <ac:spMkLst>
            <pc:docMk/>
            <pc:sldMk cId="560021826" sldId="317"/>
            <ac:spMk id="46" creationId="{1DB043B4-68C6-45B9-82AC-A5800EADB8DB}"/>
          </ac:spMkLst>
        </pc:spChg>
        <pc:spChg chg="del">
          <ac:chgData name="Hazem Ahmed" userId="1e80fa025af50c8a" providerId="LiveId" clId="{7CC47577-1198-4F61-8132-1829105B42CA}" dt="2022-12-20T23:15:48.419" v="2279"/>
          <ac:spMkLst>
            <pc:docMk/>
            <pc:sldMk cId="560021826" sldId="317"/>
            <ac:spMk id="48" creationId="{3C64A91D-E535-4C24-A0E3-96A3810E3FDC}"/>
          </ac:spMkLst>
        </pc:spChg>
        <pc:spChg chg="del">
          <ac:chgData name="Hazem Ahmed" userId="1e80fa025af50c8a" providerId="LiveId" clId="{7CC47577-1198-4F61-8132-1829105B42CA}" dt="2022-12-20T23:15:48.419" v="2279"/>
          <ac:spMkLst>
            <pc:docMk/>
            <pc:sldMk cId="560021826" sldId="317"/>
            <ac:spMk id="50" creationId="{26FC4867-BA3E-4F8E-AB23-684F34DF3D31}"/>
          </ac:spMkLst>
        </pc:spChg>
        <pc:grpChg chg="del">
          <ac:chgData name="Hazem Ahmed" userId="1e80fa025af50c8a" providerId="LiveId" clId="{7CC47577-1198-4F61-8132-1829105B42CA}" dt="2022-12-20T23:15:48.419" v="2279"/>
          <ac:grpSpMkLst>
            <pc:docMk/>
            <pc:sldMk cId="560021826" sldId="317"/>
            <ac:grpSpMk id="40" creationId="{79DE9FAB-6BBA-4CFE-B67D-77B47F01ECA4}"/>
          </ac:grpSpMkLst>
        </pc:grpChg>
        <pc:picChg chg="add del mod">
          <ac:chgData name="Hazem Ahmed" userId="1e80fa025af50c8a" providerId="LiveId" clId="{7CC47577-1198-4F61-8132-1829105B42CA}" dt="2022-12-21T07:58:51.400" v="2740" actId="478"/>
          <ac:picMkLst>
            <pc:docMk/>
            <pc:sldMk cId="560021826" sldId="317"/>
            <ac:picMk id="8" creationId="{5FED7C55-F545-49A1-90FD-D853A25AB453}"/>
          </ac:picMkLst>
        </pc:picChg>
        <pc:picChg chg="add mod">
          <ac:chgData name="Hazem Ahmed" userId="1e80fa025af50c8a" providerId="LiveId" clId="{7CC47577-1198-4F61-8132-1829105B42CA}" dt="2022-12-21T07:59:12.952" v="2748" actId="962"/>
          <ac:picMkLst>
            <pc:docMk/>
            <pc:sldMk cId="560021826" sldId="317"/>
            <ac:picMk id="16" creationId="{5F743CF0-D209-C1E0-06D0-7C09D13E43BB}"/>
          </ac:picMkLst>
        </pc:picChg>
        <pc:picChg chg="add del mod">
          <ac:chgData name="Hazem Ahmed" userId="1e80fa025af50c8a" providerId="LiveId" clId="{7CC47577-1198-4F61-8132-1829105B42CA}" dt="2022-12-19T23:32:52.805" v="189" actId="931"/>
          <ac:picMkLst>
            <pc:docMk/>
            <pc:sldMk cId="560021826" sldId="317"/>
            <ac:picMk id="20" creationId="{2B968F2E-8E8F-EC94-DD12-A7CFAA4E86C1}"/>
          </ac:picMkLst>
        </pc:picChg>
        <pc:picChg chg="add del mod">
          <ac:chgData name="Hazem Ahmed" userId="1e80fa025af50c8a" providerId="LiveId" clId="{7CC47577-1198-4F61-8132-1829105B42CA}" dt="2022-12-21T07:57:00.772" v="2709" actId="478"/>
          <ac:picMkLst>
            <pc:docMk/>
            <pc:sldMk cId="560021826" sldId="317"/>
            <ac:picMk id="22" creationId="{C413A400-2678-4AB6-0EB1-330DBC2C29E7}"/>
          </ac:picMkLst>
        </pc:picChg>
        <pc:picChg chg="add del">
          <ac:chgData name="Hazem Ahmed" userId="1e80fa025af50c8a" providerId="LiveId" clId="{7CC47577-1198-4F61-8132-1829105B42CA}" dt="2022-12-19T23:38:31.508" v="204"/>
          <ac:picMkLst>
            <pc:docMk/>
            <pc:sldMk cId="560021826" sldId="317"/>
            <ac:picMk id="24" creationId="{D6B3FA8F-9F6A-7A83-1E64-7BF81DF81CEA}"/>
          </ac:picMkLst>
        </pc:picChg>
      </pc:sldChg>
      <pc:sldChg chg="addSp delSp modSp mod">
        <pc:chgData name="Hazem Ahmed" userId="1e80fa025af50c8a" providerId="LiveId" clId="{7CC47577-1198-4F61-8132-1829105B42CA}" dt="2022-12-31T04:01:56.120" v="4469" actId="14100"/>
        <pc:sldMkLst>
          <pc:docMk/>
          <pc:sldMk cId="3521561301" sldId="321"/>
        </pc:sldMkLst>
        <pc:spChg chg="del mod">
          <ac:chgData name="Hazem Ahmed" userId="1e80fa025af50c8a" providerId="LiveId" clId="{7CC47577-1198-4F61-8132-1829105B42CA}" dt="2022-12-30T00:29:59.759" v="4291" actId="478"/>
          <ac:spMkLst>
            <pc:docMk/>
            <pc:sldMk cId="3521561301" sldId="321"/>
            <ac:spMk id="4" creationId="{0C329F70-04F7-4C70-BCF8-D4371F54EF2F}"/>
          </ac:spMkLst>
        </pc:spChg>
        <pc:spChg chg="add mod">
          <ac:chgData name="Hazem Ahmed" userId="1e80fa025af50c8a" providerId="LiveId" clId="{7CC47577-1198-4F61-8132-1829105B42CA}" dt="2022-12-31T04:01:31.161" v="4466" actId="1076"/>
          <ac:spMkLst>
            <pc:docMk/>
            <pc:sldMk cId="3521561301" sldId="321"/>
            <ac:spMk id="4" creationId="{2D3ED89F-7816-2EBE-13CF-0CF03339FA2F}"/>
          </ac:spMkLst>
        </pc:spChg>
        <pc:spChg chg="del mod">
          <ac:chgData name="Hazem Ahmed" userId="1e80fa025af50c8a" providerId="LiveId" clId="{7CC47577-1198-4F61-8132-1829105B42CA}" dt="2022-12-30T00:30:03.560" v="4292" actId="478"/>
          <ac:spMkLst>
            <pc:docMk/>
            <pc:sldMk cId="3521561301" sldId="321"/>
            <ac:spMk id="5" creationId="{06A3302E-502D-4151-81C9-5FD6AF9596D6}"/>
          </ac:spMkLst>
        </pc:spChg>
        <pc:spChg chg="add mod">
          <ac:chgData name="Hazem Ahmed" userId="1e80fa025af50c8a" providerId="LiveId" clId="{7CC47577-1198-4F61-8132-1829105B42CA}" dt="2022-12-31T04:00:00.690" v="4454" actId="1076"/>
          <ac:spMkLst>
            <pc:docMk/>
            <pc:sldMk cId="3521561301" sldId="321"/>
            <ac:spMk id="5" creationId="{0D90238D-8E9E-CDE8-4A58-485DA16DAEEA}"/>
          </ac:spMkLst>
        </pc:spChg>
        <pc:spChg chg="mod">
          <ac:chgData name="Hazem Ahmed" userId="1e80fa025af50c8a" providerId="LiveId" clId="{7CC47577-1198-4F61-8132-1829105B42CA}" dt="2022-12-21T07:59:01.516" v="2744"/>
          <ac:spMkLst>
            <pc:docMk/>
            <pc:sldMk cId="3521561301" sldId="321"/>
            <ac:spMk id="6" creationId="{9ED907F8-C614-4D59-A03F-BF9CD5E35703}"/>
          </ac:spMkLst>
        </pc:spChg>
        <pc:spChg chg="add del mod">
          <ac:chgData name="Hazem Ahmed" userId="1e80fa025af50c8a" providerId="LiveId" clId="{7CC47577-1198-4F61-8132-1829105B42CA}" dt="2022-12-31T04:00:53.116" v="4458" actId="478"/>
          <ac:spMkLst>
            <pc:docMk/>
            <pc:sldMk cId="3521561301" sldId="321"/>
            <ac:spMk id="8" creationId="{68F80699-10C9-E750-2AE6-1AD0281E1D73}"/>
          </ac:spMkLst>
        </pc:spChg>
        <pc:spChg chg="add del mod">
          <ac:chgData name="Hazem Ahmed" userId="1e80fa025af50c8a" providerId="LiveId" clId="{7CC47577-1198-4F61-8132-1829105B42CA}" dt="2022-12-30T00:29:49.750" v="4288" actId="478"/>
          <ac:spMkLst>
            <pc:docMk/>
            <pc:sldMk cId="3521561301" sldId="321"/>
            <ac:spMk id="8" creationId="{EB2F524A-63F1-B627-EA12-B921D43CAC0E}"/>
          </ac:spMkLst>
        </pc:spChg>
        <pc:spChg chg="add mod">
          <ac:chgData name="Hazem Ahmed" userId="1e80fa025af50c8a" providerId="LiveId" clId="{7CC47577-1198-4F61-8132-1829105B42CA}" dt="2022-12-31T04:01:11.821" v="4463" actId="1076"/>
          <ac:spMkLst>
            <pc:docMk/>
            <pc:sldMk cId="3521561301" sldId="321"/>
            <ac:spMk id="9" creationId="{4998B7B0-FB60-0D19-78C2-4B21752FD3CB}"/>
          </ac:spMkLst>
        </pc:spChg>
        <pc:spChg chg="del mod">
          <ac:chgData name="Hazem Ahmed" userId="1e80fa025af50c8a" providerId="LiveId" clId="{7CC47577-1198-4F61-8132-1829105B42CA}" dt="2022-12-30T00:30:31.993" v="4296" actId="478"/>
          <ac:spMkLst>
            <pc:docMk/>
            <pc:sldMk cId="3521561301" sldId="321"/>
            <ac:spMk id="11" creationId="{581E8936-2270-47FE-94A4-398CB123EF90}"/>
          </ac:spMkLst>
        </pc:spChg>
        <pc:spChg chg="del mod">
          <ac:chgData name="Hazem Ahmed" userId="1e80fa025af50c8a" providerId="LiveId" clId="{7CC47577-1198-4F61-8132-1829105B42CA}" dt="2022-12-31T04:00:49.945" v="4457" actId="478"/>
          <ac:spMkLst>
            <pc:docMk/>
            <pc:sldMk cId="3521561301" sldId="321"/>
            <ac:spMk id="13" creationId="{C0287FEC-3826-4868-8D93-52429C6156F5}"/>
          </ac:spMkLst>
        </pc:spChg>
        <pc:graphicFrameChg chg="add mod modGraphic">
          <ac:chgData name="Hazem Ahmed" userId="1e80fa025af50c8a" providerId="LiveId" clId="{7CC47577-1198-4F61-8132-1829105B42CA}" dt="2022-12-31T04:01:56.120" v="4469" actId="14100"/>
          <ac:graphicFrameMkLst>
            <pc:docMk/>
            <pc:sldMk cId="3521561301" sldId="321"/>
            <ac:graphicFrameMk id="2" creationId="{133E4917-0AFF-4B7F-716F-076C97954883}"/>
          </ac:graphicFrameMkLst>
        </pc:graphicFrameChg>
        <pc:graphicFrameChg chg="add mod modGraphic">
          <ac:chgData name="Hazem Ahmed" userId="1e80fa025af50c8a" providerId="LiveId" clId="{7CC47577-1198-4F61-8132-1829105B42CA}" dt="2022-12-31T04:01:51.935" v="4468" actId="14100"/>
          <ac:graphicFrameMkLst>
            <pc:docMk/>
            <pc:sldMk cId="3521561301" sldId="321"/>
            <ac:graphicFrameMk id="3" creationId="{2093CF92-950D-C9DF-C669-33A7AD516DC4}"/>
          </ac:graphicFrameMkLst>
        </pc:graphicFrameChg>
        <pc:picChg chg="del mod">
          <ac:chgData name="Hazem Ahmed" userId="1e80fa025af50c8a" providerId="LiveId" clId="{7CC47577-1198-4F61-8132-1829105B42CA}" dt="2022-12-30T00:29:47.551" v="4287" actId="478"/>
          <ac:picMkLst>
            <pc:docMk/>
            <pc:sldMk cId="3521561301" sldId="321"/>
            <ac:picMk id="16" creationId="{361E9ADB-7377-4CF1-9AE4-AEFBDEBEEEEC}"/>
          </ac:picMkLst>
        </pc:picChg>
      </pc:sldChg>
      <pc:sldChg chg="addSp delSp modSp mod">
        <pc:chgData name="Hazem Ahmed" userId="1e80fa025af50c8a" providerId="LiveId" clId="{7CC47577-1198-4F61-8132-1829105B42CA}" dt="2022-12-30T00:25:03.847" v="4270" actId="962"/>
        <pc:sldMkLst>
          <pc:docMk/>
          <pc:sldMk cId="2158886557" sldId="384"/>
        </pc:sldMkLst>
        <pc:spChg chg="mod">
          <ac:chgData name="Hazem Ahmed" userId="1e80fa025af50c8a" providerId="LiveId" clId="{7CC47577-1198-4F61-8132-1829105B42CA}" dt="2022-12-20T23:53:45.017" v="2310" actId="14100"/>
          <ac:spMkLst>
            <pc:docMk/>
            <pc:sldMk cId="2158886557" sldId="384"/>
            <ac:spMk id="2" creationId="{E60A8C3F-19B7-D3E8-61EB-E094CBB6050E}"/>
          </ac:spMkLst>
        </pc:spChg>
        <pc:spChg chg="add del mod">
          <ac:chgData name="Hazem Ahmed" userId="1e80fa025af50c8a" providerId="LiveId" clId="{7CC47577-1198-4F61-8132-1829105B42CA}" dt="2022-12-30T00:21:11.960" v="4257" actId="931"/>
          <ac:spMkLst>
            <pc:docMk/>
            <pc:sldMk cId="2158886557" sldId="384"/>
            <ac:spMk id="4" creationId="{9FFBD8CC-D600-EE0F-6C4E-3AAF4B02DB29}"/>
          </ac:spMkLst>
        </pc:spChg>
        <pc:spChg chg="add del mod">
          <ac:chgData name="Hazem Ahmed" userId="1e80fa025af50c8a" providerId="LiveId" clId="{7CC47577-1198-4F61-8132-1829105B42CA}" dt="2022-12-20T23:53:33.443" v="2307" actId="478"/>
          <ac:spMkLst>
            <pc:docMk/>
            <pc:sldMk cId="2158886557" sldId="384"/>
            <ac:spMk id="4" creationId="{E3446B50-43A1-9281-E248-9987EB9ABDCB}"/>
          </ac:spMkLst>
        </pc:spChg>
        <pc:spChg chg="del mod">
          <ac:chgData name="Hazem Ahmed" userId="1e80fa025af50c8a" providerId="LiveId" clId="{7CC47577-1198-4F61-8132-1829105B42CA}" dt="2022-12-30T00:25:02.345" v="4268" actId="931"/>
          <ac:spMkLst>
            <pc:docMk/>
            <pc:sldMk cId="2158886557" sldId="384"/>
            <ac:spMk id="7" creationId="{2DB0AEEA-7EAC-4C30-403B-DB7AE344F764}"/>
          </ac:spMkLst>
        </pc:spChg>
        <pc:spChg chg="add del mod">
          <ac:chgData name="Hazem Ahmed" userId="1e80fa025af50c8a" providerId="LiveId" clId="{7CC47577-1198-4F61-8132-1829105B42CA}" dt="2022-12-30T00:22:26.260" v="4265" actId="931"/>
          <ac:spMkLst>
            <pc:docMk/>
            <pc:sldMk cId="2158886557" sldId="384"/>
            <ac:spMk id="9" creationId="{3AAECA0A-37F9-9E21-365A-3B9145362B8C}"/>
          </ac:spMkLst>
        </pc:spChg>
        <pc:spChg chg="mod">
          <ac:chgData name="Hazem Ahmed" userId="1e80fa025af50c8a" providerId="LiveId" clId="{7CC47577-1198-4F61-8132-1829105B42CA}" dt="2022-12-21T07:59:01.516" v="2744"/>
          <ac:spMkLst>
            <pc:docMk/>
            <pc:sldMk cId="2158886557" sldId="384"/>
            <ac:spMk id="11" creationId="{23418ADF-358F-4647-A511-FCFFEDA83429}"/>
          </ac:spMkLst>
        </pc:spChg>
        <pc:spChg chg="add del mod">
          <ac:chgData name="Hazem Ahmed" userId="1e80fa025af50c8a" providerId="LiveId" clId="{7CC47577-1198-4F61-8132-1829105B42CA}" dt="2022-12-30T00:21:43.497" v="4262" actId="931"/>
          <ac:spMkLst>
            <pc:docMk/>
            <pc:sldMk cId="2158886557" sldId="384"/>
            <ac:spMk id="12" creationId="{EB60140F-33E1-1EFC-64B3-766D635A0DF9}"/>
          </ac:spMkLst>
        </pc:spChg>
        <pc:picChg chg="add mod">
          <ac:chgData name="Hazem Ahmed" userId="1e80fa025af50c8a" providerId="LiveId" clId="{7CC47577-1198-4F61-8132-1829105B42CA}" dt="2022-12-30T00:21:13.141" v="4259" actId="962"/>
          <ac:picMkLst>
            <pc:docMk/>
            <pc:sldMk cId="2158886557" sldId="384"/>
            <ac:picMk id="6" creationId="{69B9B4D7-5CA5-BC83-1C2B-C3369A7221E0}"/>
          </ac:picMkLst>
        </pc:picChg>
        <pc:picChg chg="add mod">
          <ac:chgData name="Hazem Ahmed" userId="1e80fa025af50c8a" providerId="LiveId" clId="{7CC47577-1198-4F61-8132-1829105B42CA}" dt="2022-12-30T00:21:44.043" v="4264" actId="962"/>
          <ac:picMkLst>
            <pc:docMk/>
            <pc:sldMk cId="2158886557" sldId="384"/>
            <ac:picMk id="14" creationId="{3BFF339A-C26F-2F41-5D49-B85E7F595F21}"/>
          </ac:picMkLst>
        </pc:picChg>
        <pc:picChg chg="add mod">
          <ac:chgData name="Hazem Ahmed" userId="1e80fa025af50c8a" providerId="LiveId" clId="{7CC47577-1198-4F61-8132-1829105B42CA}" dt="2022-12-30T00:22:26.964" v="4267" actId="962"/>
          <ac:picMkLst>
            <pc:docMk/>
            <pc:sldMk cId="2158886557" sldId="384"/>
            <ac:picMk id="16" creationId="{4DD90602-A492-CC98-D1E7-F1A2FA484BA0}"/>
          </ac:picMkLst>
        </pc:picChg>
        <pc:picChg chg="del mod">
          <ac:chgData name="Hazem Ahmed" userId="1e80fa025af50c8a" providerId="LiveId" clId="{7CC47577-1198-4F61-8132-1829105B42CA}" dt="2022-12-30T00:21:07.701" v="4256" actId="478"/>
          <ac:picMkLst>
            <pc:docMk/>
            <pc:sldMk cId="2158886557" sldId="384"/>
            <ac:picMk id="18" creationId="{E2536017-F539-430C-A901-70AB81CA612A}"/>
          </ac:picMkLst>
        </pc:picChg>
        <pc:picChg chg="add mod">
          <ac:chgData name="Hazem Ahmed" userId="1e80fa025af50c8a" providerId="LiveId" clId="{7CC47577-1198-4F61-8132-1829105B42CA}" dt="2022-12-30T00:25:03.847" v="4270" actId="962"/>
          <ac:picMkLst>
            <pc:docMk/>
            <pc:sldMk cId="2158886557" sldId="384"/>
            <ac:picMk id="19" creationId="{58BBC631-F0CB-F9D8-2061-FC3F82A268F6}"/>
          </ac:picMkLst>
        </pc:picChg>
        <pc:picChg chg="del mod">
          <ac:chgData name="Hazem Ahmed" userId="1e80fa025af50c8a" providerId="LiveId" clId="{7CC47577-1198-4F61-8132-1829105B42CA}" dt="2022-12-30T00:21:15.770" v="4260" actId="478"/>
          <ac:picMkLst>
            <pc:docMk/>
            <pc:sldMk cId="2158886557" sldId="384"/>
            <ac:picMk id="20" creationId="{528A7D8D-1AB5-46C4-93FA-D92C2FD51692}"/>
          </ac:picMkLst>
        </pc:picChg>
        <pc:picChg chg="del mod">
          <ac:chgData name="Hazem Ahmed" userId="1e80fa025af50c8a" providerId="LiveId" clId="{7CC47577-1198-4F61-8132-1829105B42CA}" dt="2022-12-30T00:21:39.666" v="4261" actId="478"/>
          <ac:picMkLst>
            <pc:docMk/>
            <pc:sldMk cId="2158886557" sldId="384"/>
            <ac:picMk id="23" creationId="{2B3C4F95-A0FA-45D9-BF43-1C398F65B891}"/>
          </ac:picMkLst>
        </pc:picChg>
        <pc:picChg chg="del mod">
          <ac:chgData name="Hazem Ahmed" userId="1e80fa025af50c8a" providerId="LiveId" clId="{7CC47577-1198-4F61-8132-1829105B42CA}" dt="2022-12-20T23:53:28.085" v="2306" actId="478"/>
          <ac:picMkLst>
            <pc:docMk/>
            <pc:sldMk cId="2158886557" sldId="384"/>
            <ac:picMk id="25" creationId="{B7353C46-ACC1-4078-85C2-26B57B0E58B7}"/>
          </ac:picMkLst>
        </pc:picChg>
      </pc:sldChg>
      <pc:sldChg chg="addSp modSp mod">
        <pc:chgData name="Hazem Ahmed" userId="1e80fa025af50c8a" providerId="LiveId" clId="{7CC47577-1198-4F61-8132-1829105B42CA}" dt="2022-12-30T00:18:17.384" v="4252" actId="14100"/>
        <pc:sldMkLst>
          <pc:docMk/>
          <pc:sldMk cId="2313234867" sldId="389"/>
        </pc:sldMkLst>
        <pc:spChg chg="mod">
          <ac:chgData name="Hazem Ahmed" userId="1e80fa025af50c8a" providerId="LiveId" clId="{7CC47577-1198-4F61-8132-1829105B42CA}" dt="2022-12-20T20:27:05.551" v="1611" actId="114"/>
          <ac:spMkLst>
            <pc:docMk/>
            <pc:sldMk cId="2313234867" sldId="389"/>
            <ac:spMk id="3" creationId="{D3B60D6F-4D0F-4D33-B2A7-159C8583FF00}"/>
          </ac:spMkLst>
        </pc:spChg>
        <pc:picChg chg="add mod">
          <ac:chgData name="Hazem Ahmed" userId="1e80fa025af50c8a" providerId="LiveId" clId="{7CC47577-1198-4F61-8132-1829105B42CA}" dt="2022-12-30T00:18:17.384" v="4252" actId="14100"/>
          <ac:picMkLst>
            <pc:docMk/>
            <pc:sldMk cId="2313234867" sldId="389"/>
            <ac:picMk id="5" creationId="{AB36F402-58D8-49D7-F500-79151A17FBFB}"/>
          </ac:picMkLst>
        </pc:picChg>
      </pc:sldChg>
      <pc:sldChg chg="addSp delSp modSp mod">
        <pc:chgData name="Hazem Ahmed" userId="1e80fa025af50c8a" providerId="LiveId" clId="{7CC47577-1198-4F61-8132-1829105B42CA}" dt="2022-12-30T00:29:17.035" v="4286" actId="14100"/>
        <pc:sldMkLst>
          <pc:docMk/>
          <pc:sldMk cId="3247798845" sldId="391"/>
        </pc:sldMkLst>
        <pc:spChg chg="add del mod">
          <ac:chgData name="Hazem Ahmed" userId="1e80fa025af50c8a" providerId="LiveId" clId="{7CC47577-1198-4F61-8132-1829105B42CA}" dt="2022-12-30T00:28:17.690" v="4273" actId="478"/>
          <ac:spMkLst>
            <pc:docMk/>
            <pc:sldMk cId="3247798845" sldId="391"/>
            <ac:spMk id="3" creationId="{A48B232F-FBF5-3EA7-E3CE-A554A78C9E4B}"/>
          </ac:spMkLst>
        </pc:spChg>
        <pc:spChg chg="del mod">
          <ac:chgData name="Hazem Ahmed" userId="1e80fa025af50c8a" providerId="LiveId" clId="{7CC47577-1198-4F61-8132-1829105B42CA}" dt="2022-12-30T00:28:21.658" v="4274" actId="478"/>
          <ac:spMkLst>
            <pc:docMk/>
            <pc:sldMk cId="3247798845" sldId="391"/>
            <ac:spMk id="4" creationId="{7823E305-6365-4345-8BD1-4A31C61D96CB}"/>
          </ac:spMkLst>
        </pc:spChg>
        <pc:spChg chg="del mod">
          <ac:chgData name="Hazem Ahmed" userId="1e80fa025af50c8a" providerId="LiveId" clId="{7CC47577-1198-4F61-8132-1829105B42CA}" dt="2022-12-30T00:28:27.205" v="4276" actId="478"/>
          <ac:spMkLst>
            <pc:docMk/>
            <pc:sldMk cId="3247798845" sldId="391"/>
            <ac:spMk id="5" creationId="{0B37A3FF-ED32-4C4A-A21F-848A3BF6F896}"/>
          </ac:spMkLst>
        </pc:spChg>
        <pc:spChg chg="mod">
          <ac:chgData name="Hazem Ahmed" userId="1e80fa025af50c8a" providerId="LiveId" clId="{7CC47577-1198-4F61-8132-1829105B42CA}" dt="2022-12-21T07:59:01.516" v="2744"/>
          <ac:spMkLst>
            <pc:docMk/>
            <pc:sldMk cId="3247798845" sldId="391"/>
            <ac:spMk id="6" creationId="{36E60F23-FB58-4EF8-82FD-E86CED25FDD4}"/>
          </ac:spMkLst>
        </pc:spChg>
        <pc:spChg chg="add del mod">
          <ac:chgData name="Hazem Ahmed" userId="1e80fa025af50c8a" providerId="LiveId" clId="{7CC47577-1198-4F61-8132-1829105B42CA}" dt="2022-12-30T00:28:37.062" v="4279" actId="478"/>
          <ac:spMkLst>
            <pc:docMk/>
            <pc:sldMk cId="3247798845" sldId="391"/>
            <ac:spMk id="8" creationId="{B37E4130-DA35-C6CC-DD97-70A86D8DDADE}"/>
          </ac:spMkLst>
        </pc:spChg>
        <pc:spChg chg="mod">
          <ac:chgData name="Hazem Ahmed" userId="1e80fa025af50c8a" providerId="LiveId" clId="{7CC47577-1198-4F61-8132-1829105B42CA}" dt="2022-12-30T00:29:17.035" v="4286" actId="14100"/>
          <ac:spMkLst>
            <pc:docMk/>
            <pc:sldMk cId="3247798845" sldId="391"/>
            <ac:spMk id="22" creationId="{F8FAEED9-1ECD-45F9-87A0-9394BAEABB79}"/>
          </ac:spMkLst>
        </pc:spChg>
        <pc:spChg chg="mod">
          <ac:chgData name="Hazem Ahmed" userId="1e80fa025af50c8a" providerId="LiveId" clId="{7CC47577-1198-4F61-8132-1829105B42CA}" dt="2022-12-22T00:32:52.593" v="3762" actId="20577"/>
          <ac:spMkLst>
            <pc:docMk/>
            <pc:sldMk cId="3247798845" sldId="391"/>
            <ac:spMk id="23" creationId="{8E5E4638-9BCB-4C2E-914F-CC868E2020D5}"/>
          </ac:spMkLst>
        </pc:spChg>
        <pc:picChg chg="del mod">
          <ac:chgData name="Hazem Ahmed" userId="1e80fa025af50c8a" providerId="LiveId" clId="{7CC47577-1198-4F61-8132-1829105B42CA}" dt="2022-12-30T00:28:13.315" v="4272" actId="478"/>
          <ac:picMkLst>
            <pc:docMk/>
            <pc:sldMk cId="3247798845" sldId="391"/>
            <ac:picMk id="27" creationId="{9E660784-34E2-4CDA-926A-DDD6AAF35046}"/>
          </ac:picMkLst>
        </pc:picChg>
        <pc:picChg chg="del mod">
          <ac:chgData name="Hazem Ahmed" userId="1e80fa025af50c8a" providerId="LiveId" clId="{7CC47577-1198-4F61-8132-1829105B42CA}" dt="2022-12-30T00:28:35.199" v="4278" actId="478"/>
          <ac:picMkLst>
            <pc:docMk/>
            <pc:sldMk cId="3247798845" sldId="391"/>
            <ac:picMk id="33" creationId="{48106962-23C6-4DFE-BB3A-E5FFF03F38CE}"/>
          </ac:picMkLst>
        </pc:picChg>
      </pc:sldChg>
      <pc:sldChg chg="addSp delSp modSp add mod">
        <pc:chgData name="Hazem Ahmed" userId="1e80fa025af50c8a" providerId="LiveId" clId="{7CC47577-1198-4F61-8132-1829105B42CA}" dt="2022-12-31T03:53:03.022" v="4348" actId="1076"/>
        <pc:sldMkLst>
          <pc:docMk/>
          <pc:sldMk cId="1612707592" sldId="392"/>
        </pc:sldMkLst>
        <pc:spChg chg="del mod">
          <ac:chgData name="Hazem Ahmed" userId="1e80fa025af50c8a" providerId="LiveId" clId="{7CC47577-1198-4F61-8132-1829105B42CA}" dt="2022-12-22T00:22:15.238" v="3401"/>
          <ac:spMkLst>
            <pc:docMk/>
            <pc:sldMk cId="1612707592" sldId="392"/>
            <ac:spMk id="10" creationId="{EC06D3D5-9138-BE32-A917-9494C73BC9E9}"/>
          </ac:spMkLst>
        </pc:spChg>
        <pc:spChg chg="add mod">
          <ac:chgData name="Hazem Ahmed" userId="1e80fa025af50c8a" providerId="LiveId" clId="{7CC47577-1198-4F61-8132-1829105B42CA}" dt="2022-12-22T06:36:09.183" v="3856" actId="1076"/>
          <ac:spMkLst>
            <pc:docMk/>
            <pc:sldMk cId="1612707592" sldId="392"/>
            <ac:spMk id="10" creationId="{FE661D04-0B94-0F94-443D-30A847D399BF}"/>
          </ac:spMkLst>
        </pc:spChg>
        <pc:spChg chg="add mod">
          <ac:chgData name="Hazem Ahmed" userId="1e80fa025af50c8a" providerId="LiveId" clId="{7CC47577-1198-4F61-8132-1829105B42CA}" dt="2022-12-31T03:53:03.022" v="4348" actId="1076"/>
          <ac:spMkLst>
            <pc:docMk/>
            <pc:sldMk cId="1612707592" sldId="392"/>
            <ac:spMk id="11" creationId="{1E9D1B80-8B0E-0C79-70F6-D4FDD0639CAC}"/>
          </ac:spMkLst>
        </pc:spChg>
        <pc:graphicFrameChg chg="add del mod modGraphic">
          <ac:chgData name="Hazem Ahmed" userId="1e80fa025af50c8a" providerId="LiveId" clId="{7CC47577-1198-4F61-8132-1829105B42CA}" dt="2022-12-22T00:07:37.706" v="3278" actId="478"/>
          <ac:graphicFrameMkLst>
            <pc:docMk/>
            <pc:sldMk cId="1612707592" sldId="392"/>
            <ac:graphicFrameMk id="2" creationId="{EDDE8E31-D27E-31DA-314D-BB9DF896ACEA}"/>
          </ac:graphicFrameMkLst>
        </pc:graphicFrameChg>
        <pc:graphicFrameChg chg="add del mod modGraphic">
          <ac:chgData name="Hazem Ahmed" userId="1e80fa025af50c8a" providerId="LiveId" clId="{7CC47577-1198-4F61-8132-1829105B42CA}" dt="2022-12-22T00:10:28.881" v="3312" actId="478"/>
          <ac:graphicFrameMkLst>
            <pc:docMk/>
            <pc:sldMk cId="1612707592" sldId="392"/>
            <ac:graphicFrameMk id="3" creationId="{0B462213-ADA7-4E0B-2A81-DDDF8FB1CA19}"/>
          </ac:graphicFrameMkLst>
        </pc:graphicFrameChg>
        <pc:graphicFrameChg chg="add del mod modGraphic">
          <ac:chgData name="Hazem Ahmed" userId="1e80fa025af50c8a" providerId="LiveId" clId="{7CC47577-1198-4F61-8132-1829105B42CA}" dt="2022-12-22T06:35:03.738" v="3845" actId="21"/>
          <ac:graphicFrameMkLst>
            <pc:docMk/>
            <pc:sldMk cId="1612707592" sldId="392"/>
            <ac:graphicFrameMk id="4" creationId="{B5BB3ACF-AAFF-4E1D-AF7A-FC41E38C6EFA}"/>
          </ac:graphicFrameMkLst>
        </pc:graphicFrameChg>
        <pc:graphicFrameChg chg="add del mod">
          <ac:chgData name="Hazem Ahmed" userId="1e80fa025af50c8a" providerId="LiveId" clId="{7CC47577-1198-4F61-8132-1829105B42CA}" dt="2022-12-22T00:37:14.599" v="3765" actId="478"/>
          <ac:graphicFrameMkLst>
            <pc:docMk/>
            <pc:sldMk cId="1612707592" sldId="392"/>
            <ac:graphicFrameMk id="5" creationId="{7C3EA61D-7ABB-E11D-FE08-6E4FF06FB21F}"/>
          </ac:graphicFrameMkLst>
        </pc:graphicFrameChg>
        <pc:graphicFrameChg chg="add del mod modGraphic">
          <ac:chgData name="Hazem Ahmed" userId="1e80fa025af50c8a" providerId="LiveId" clId="{7CC47577-1198-4F61-8132-1829105B42CA}" dt="2022-12-22T06:35:03.738" v="3845" actId="21"/>
          <ac:graphicFrameMkLst>
            <pc:docMk/>
            <pc:sldMk cId="1612707592" sldId="392"/>
            <ac:graphicFrameMk id="6" creationId="{D013CADD-C6E3-A19F-09AF-CD3CF8A4080A}"/>
          </ac:graphicFrameMkLst>
        </pc:graphicFrameChg>
        <pc:graphicFrameChg chg="del modGraphic">
          <ac:chgData name="Hazem Ahmed" userId="1e80fa025af50c8a" providerId="LiveId" clId="{7CC47577-1198-4F61-8132-1829105B42CA}" dt="2022-12-21T01:55:14.303" v="2575" actId="478"/>
          <ac:graphicFrameMkLst>
            <pc:docMk/>
            <pc:sldMk cId="1612707592" sldId="392"/>
            <ac:graphicFrameMk id="23" creationId="{112AECF9-9372-87C3-0C48-D2AF104CF95F}"/>
          </ac:graphicFrameMkLst>
        </pc:graphicFrameChg>
        <pc:graphicFrameChg chg="del">
          <ac:chgData name="Hazem Ahmed" userId="1e80fa025af50c8a" providerId="LiveId" clId="{7CC47577-1198-4F61-8132-1829105B42CA}" dt="2022-12-21T01:55:09.369" v="2573" actId="478"/>
          <ac:graphicFrameMkLst>
            <pc:docMk/>
            <pc:sldMk cId="1612707592" sldId="392"/>
            <ac:graphicFrameMk id="26" creationId="{A919195D-E5F7-903D-9582-A4027105CA94}"/>
          </ac:graphicFrameMkLst>
        </pc:graphicFrameChg>
        <pc:picChg chg="add del mod">
          <ac:chgData name="Hazem Ahmed" userId="1e80fa025af50c8a" providerId="LiveId" clId="{7CC47577-1198-4F61-8132-1829105B42CA}" dt="2022-12-22T06:29:29.071" v="3835" actId="478"/>
          <ac:picMkLst>
            <pc:docMk/>
            <pc:sldMk cId="1612707592" sldId="392"/>
            <ac:picMk id="2" creationId="{3FD8F089-209D-4F1C-BC71-D6506AF992AF}"/>
          </ac:picMkLst>
        </pc:picChg>
        <pc:picChg chg="add del mod">
          <ac:chgData name="Hazem Ahmed" userId="1e80fa025af50c8a" providerId="LiveId" clId="{7CC47577-1198-4F61-8132-1829105B42CA}" dt="2022-12-22T06:29:35.031" v="3837"/>
          <ac:picMkLst>
            <pc:docMk/>
            <pc:sldMk cId="1612707592" sldId="392"/>
            <ac:picMk id="3" creationId="{ABAE6F15-9050-A0C9-2885-C526C9246A68}"/>
          </ac:picMkLst>
        </pc:picChg>
        <pc:picChg chg="add del mod">
          <ac:chgData name="Hazem Ahmed" userId="1e80fa025af50c8a" providerId="LiveId" clId="{7CC47577-1198-4F61-8132-1829105B42CA}" dt="2022-12-22T06:30:59.487" v="3841" actId="478"/>
          <ac:picMkLst>
            <pc:docMk/>
            <pc:sldMk cId="1612707592" sldId="392"/>
            <ac:picMk id="5" creationId="{1B76A1B5-7A79-03C6-F5CE-E5FC79E7920F}"/>
          </ac:picMkLst>
        </pc:picChg>
        <pc:picChg chg="add mod">
          <ac:chgData name="Hazem Ahmed" userId="1e80fa025af50c8a" providerId="LiveId" clId="{7CC47577-1198-4F61-8132-1829105B42CA}" dt="2022-12-22T06:44:07.731" v="4242" actId="14100"/>
          <ac:picMkLst>
            <pc:docMk/>
            <pc:sldMk cId="1612707592" sldId="392"/>
            <ac:picMk id="8" creationId="{2A02484C-B065-F9B5-A1D1-B9C02B3287AE}"/>
          </ac:picMkLst>
        </pc:picChg>
      </pc:sldChg>
      <pc:sldChg chg="addSp modSp add mod">
        <pc:chgData name="Hazem Ahmed" userId="1e80fa025af50c8a" providerId="LiveId" clId="{7CC47577-1198-4F61-8132-1829105B42CA}" dt="2022-12-31T03:52:29.419" v="4347" actId="20577"/>
        <pc:sldMkLst>
          <pc:docMk/>
          <pc:sldMk cId="317076733" sldId="393"/>
        </pc:sldMkLst>
        <pc:spChg chg="add mod">
          <ac:chgData name="Hazem Ahmed" userId="1e80fa025af50c8a" providerId="LiveId" clId="{7CC47577-1198-4F61-8132-1829105B42CA}" dt="2022-12-31T03:52:06.164" v="4339" actId="1076"/>
          <ac:spMkLst>
            <pc:docMk/>
            <pc:sldMk cId="317076733" sldId="393"/>
            <ac:spMk id="2" creationId="{4778B26D-59F4-E689-BD1B-4FEBAB32A180}"/>
          </ac:spMkLst>
        </pc:spChg>
        <pc:spChg chg="add mod">
          <ac:chgData name="Hazem Ahmed" userId="1e80fa025af50c8a" providerId="LiveId" clId="{7CC47577-1198-4F61-8132-1829105B42CA}" dt="2022-12-31T03:52:29.419" v="4347" actId="20577"/>
          <ac:spMkLst>
            <pc:docMk/>
            <pc:sldMk cId="317076733" sldId="393"/>
            <ac:spMk id="3" creationId="{DEAABB24-B17B-9C97-FD1A-5EE04D1AE4F1}"/>
          </ac:spMkLst>
        </pc:spChg>
      </pc:sldChg>
      <pc:sldMasterChg chg="delSldLayout">
        <pc:chgData name="Hazem Ahmed" userId="1e80fa025af50c8a" providerId="LiveId" clId="{7CC47577-1198-4F61-8132-1829105B42CA}" dt="2022-12-21T01:54:51.945" v="2570" actId="47"/>
        <pc:sldMasterMkLst>
          <pc:docMk/>
          <pc:sldMasterMk cId="665435811" sldId="2147483735"/>
        </pc:sldMasterMkLst>
        <pc:sldLayoutChg chg="del">
          <pc:chgData name="Hazem Ahmed" userId="1e80fa025af50c8a" providerId="LiveId" clId="{7CC47577-1198-4F61-8132-1829105B42CA}" dt="2022-12-21T01:54:51.945" v="2570" actId="47"/>
          <pc:sldLayoutMkLst>
            <pc:docMk/>
            <pc:sldMasterMk cId="665435811" sldId="2147483735"/>
            <pc:sldLayoutMk cId="3670261881" sldId="2147483758"/>
          </pc:sldLayoutMkLst>
        </pc:sldLayoutChg>
        <pc:sldLayoutChg chg="del">
          <pc:chgData name="Hazem Ahmed" userId="1e80fa025af50c8a" providerId="LiveId" clId="{7CC47577-1198-4F61-8132-1829105B42CA}" dt="2022-12-21T01:54:47.101" v="2568" actId="47"/>
          <pc:sldLayoutMkLst>
            <pc:docMk/>
            <pc:sldMasterMk cId="665435811" sldId="2147483735"/>
            <pc:sldLayoutMk cId="497566758" sldId="2147483759"/>
          </pc:sldLayoutMkLst>
        </pc:sldLayoutChg>
      </pc:sldMasterChg>
      <pc:sldMasterChg chg="delSldLayout">
        <pc:chgData name="Hazem Ahmed" userId="1e80fa025af50c8a" providerId="LiveId" clId="{7CC47577-1198-4F61-8132-1829105B42CA}" dt="2022-12-21T08:40:09.845" v="3216" actId="47"/>
        <pc:sldMasterMkLst>
          <pc:docMk/>
          <pc:sldMasterMk cId="2060946373" sldId="2147483900"/>
        </pc:sldMasterMkLst>
        <pc:sldLayoutChg chg="del">
          <pc:chgData name="Hazem Ahmed" userId="1e80fa025af50c8a" providerId="LiveId" clId="{7CC47577-1198-4F61-8132-1829105B42CA}" dt="2022-12-21T08:40:09.845" v="3216" actId="47"/>
          <pc:sldLayoutMkLst>
            <pc:docMk/>
            <pc:sldMasterMk cId="2060946373" sldId="2147483900"/>
            <pc:sldLayoutMk cId="597822840" sldId="2147483921"/>
          </pc:sldLayoutMkLst>
        </pc:sldLayoutChg>
      </pc:sldMaster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file:///C:\Users\hazem\OneDrive\Desktop\dddd.csv"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[dddd.csv]Sheet1!PivotTable1</c:name>
    <c:fmtId val="-1"/>
  </c:pivotSource>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dirty="0"/>
              <a:t>Customer payments</a:t>
            </a:r>
          </a:p>
        </c:rich>
      </c:tx>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ivotFmts>
      <c:pivotFmt>
        <c:idx val="0"/>
        <c:dLbl>
          <c:idx val="0"/>
          <c:showLegendKey val="0"/>
          <c:showVal val="0"/>
          <c:showCatName val="0"/>
          <c:showSerName val="0"/>
          <c:showPercent val="0"/>
          <c:showBubbleSize val="0"/>
          <c:extLst>
            <c:ext xmlns:c15="http://schemas.microsoft.com/office/drawing/2012/chart" uri="{CE6537A1-D6FC-4f65-9D91-7224C49458BB}"/>
          </c:extLst>
        </c:dLbl>
      </c:pivotFmt>
      <c:pivotFmt>
        <c:idx val="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l"/>
          </a:scene3d>
          <a:sp3d prstMaterial="plastic">
            <a:bevelT w="0" h="0"/>
          </a:sp3d>
        </c:spPr>
        <c:marker>
          <c:symbol val="circle"/>
          <c:size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a:solidFill>
                <a:schemeClr val="accent1"/>
              </a:solidFill>
              <a:round/>
            </a:ln>
            <a:effectLst>
              <a:outerShdw blurRad="57150" dist="19050" dir="5400000" algn="ctr" rotWithShape="0">
                <a:srgbClr val="000000">
                  <a:alpha val="63000"/>
                </a:srgbClr>
              </a:outerShdw>
            </a:effectLst>
            <a:scene3d>
              <a:camera prst="orthographicFront">
                <a:rot lat="0" lon="0" rev="0"/>
              </a:camera>
              <a:lightRig rig="threePt" dir="tl"/>
            </a:scene3d>
            <a:sp3d prstMaterial="plastic">
              <a:bevelT w="0" h="0"/>
            </a:sp3d>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l"/>
          </a:scene3d>
          <a:sp3d prstMaterial="plastic">
            <a:bevelT w="0" h="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l"/>
          </a:scene3d>
          <a:sp3d prstMaterial="plastic">
            <a:bevelT w="0" h="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0.10632047162329009"/>
          <c:y val="0.18572812801590599"/>
          <c:w val="0.83214658915299144"/>
          <c:h val="0.48295917549654904"/>
        </c:manualLayout>
      </c:layout>
      <c:barChart>
        <c:barDir val="col"/>
        <c:grouping val="clustered"/>
        <c:varyColors val="0"/>
        <c:ser>
          <c:idx val="0"/>
          <c:order val="0"/>
          <c:tx>
            <c:strRef>
              <c:f>Sheet1!$B$3</c:f>
              <c:strCache>
                <c:ptCount val="1"/>
                <c:pt idx="0">
                  <c:v>Total</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l"/>
            </a:scene3d>
            <a:sp3d prstMaterial="plastic">
              <a:bevelT w="0" h="0"/>
            </a:sp3d>
          </c:spPr>
          <c:invertIfNegative val="0"/>
          <c:dLbls>
            <c:spPr>
              <a:noFill/>
              <a:ln>
                <a:noFill/>
              </a:ln>
              <a:effectLst/>
            </c:spPr>
            <c:txPr>
              <a:bodyPr rot="0" spcFirstLastPara="1" vertOverflow="ellipsis" vert="horz" wrap="square" lIns="38100" tIns="19050" rIns="38100" bIns="19050" anchor="ctr" anchorCtr="1">
                <a:spAutoFit/>
              </a:bodyPr>
              <a:lstStyle/>
              <a:p>
                <a:pPr>
                  <a:defRPr sz="1050" b="1"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Sheet1!$A$4:$A$14</c:f>
              <c:strCache>
                <c:ptCount val="10"/>
                <c:pt idx="0">
                  <c:v>India</c:v>
                </c:pt>
                <c:pt idx="1">
                  <c:v>China</c:v>
                </c:pt>
                <c:pt idx="2">
                  <c:v>United States</c:v>
                </c:pt>
                <c:pt idx="3">
                  <c:v>Japan</c:v>
                </c:pt>
                <c:pt idx="4">
                  <c:v>Mexico</c:v>
                </c:pt>
                <c:pt idx="5">
                  <c:v>Brazil</c:v>
                </c:pt>
                <c:pt idx="6">
                  <c:v>Russian Federation</c:v>
                </c:pt>
                <c:pt idx="7">
                  <c:v>Philippines</c:v>
                </c:pt>
                <c:pt idx="8">
                  <c:v>Turkey</c:v>
                </c:pt>
                <c:pt idx="9">
                  <c:v>Indonesia</c:v>
                </c:pt>
              </c:strCache>
            </c:strRef>
          </c:cat>
          <c:val>
            <c:numRef>
              <c:f>Sheet1!$B$4:$B$14</c:f>
              <c:numCache>
                <c:formatCode>_("$"* #,##0_);_("$"* \(#,##0\);_("$"* "-"??_);_(@_)</c:formatCode>
                <c:ptCount val="10"/>
                <c:pt idx="0">
                  <c:v>6034.78</c:v>
                </c:pt>
                <c:pt idx="1">
                  <c:v>5251.03</c:v>
                </c:pt>
                <c:pt idx="2">
                  <c:v>3685.31</c:v>
                </c:pt>
                <c:pt idx="3">
                  <c:v>3122.51</c:v>
                </c:pt>
                <c:pt idx="4">
                  <c:v>2984.82</c:v>
                </c:pt>
                <c:pt idx="5">
                  <c:v>2919.19</c:v>
                </c:pt>
                <c:pt idx="6">
                  <c:v>2765.62</c:v>
                </c:pt>
                <c:pt idx="7">
                  <c:v>2219.6999999999998</c:v>
                </c:pt>
                <c:pt idx="8">
                  <c:v>1498.49</c:v>
                </c:pt>
                <c:pt idx="9">
                  <c:v>1352.69</c:v>
                </c:pt>
              </c:numCache>
            </c:numRef>
          </c:val>
          <c:extLst>
            <c:ext xmlns:c16="http://schemas.microsoft.com/office/drawing/2014/chart" uri="{C3380CC4-5D6E-409C-BE32-E72D297353CC}">
              <c16:uniqueId val="{00000000-25AB-48EA-B792-6300DA00C560}"/>
            </c:ext>
          </c:extLst>
        </c:ser>
        <c:dLbls>
          <c:showLegendKey val="0"/>
          <c:showVal val="0"/>
          <c:showCatName val="0"/>
          <c:showSerName val="0"/>
          <c:showPercent val="0"/>
          <c:showBubbleSize val="0"/>
        </c:dLbls>
        <c:gapWidth val="100"/>
        <c:overlap val="-24"/>
        <c:axId val="821924143"/>
        <c:axId val="821914575"/>
      </c:barChart>
      <c:catAx>
        <c:axId val="821924143"/>
        <c:scaling>
          <c:orientation val="minMax"/>
        </c:scaling>
        <c:delete val="0"/>
        <c:axPos val="b"/>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lgn="ctr">
              <a:defRPr lang="en-US" sz="1197" b="0" i="0" u="none" strike="noStrike" kern="1200" baseline="0">
                <a:solidFill>
                  <a:schemeClr val="lt1">
                    <a:lumMod val="85000"/>
                  </a:schemeClr>
                </a:solidFill>
                <a:latin typeface="+mn-lt"/>
                <a:ea typeface="+mn-ea"/>
                <a:cs typeface="+mn-cs"/>
              </a:defRPr>
            </a:pPr>
            <a:endParaRPr lang="en-US"/>
          </a:p>
        </c:txPr>
        <c:crossAx val="821914575"/>
        <c:crosses val="autoZero"/>
        <c:auto val="1"/>
        <c:lblAlgn val="ctr"/>
        <c:lblOffset val="100"/>
        <c:noMultiLvlLbl val="0"/>
      </c:catAx>
      <c:valAx>
        <c:axId val="821914575"/>
        <c:scaling>
          <c:orientation val="minMax"/>
        </c:scaling>
        <c:delete val="0"/>
        <c:axPos val="l"/>
        <c:majorGridlines>
          <c:spPr>
            <a:ln w="9525" cap="flat" cmpd="sng" algn="ctr">
              <a:solidFill>
                <a:schemeClr val="lt1">
                  <a:lumMod val="95000"/>
                  <a:alpha val="10000"/>
                </a:schemeClr>
              </a:solidFill>
              <a:round/>
            </a:ln>
            <a:effectLst/>
          </c:spPr>
        </c:majorGridlines>
        <c:numFmt formatCode="_(&quot;$&quot;* #,##0_);_(&quot;$&quot;* \(#,##0\);_(&quot;$&quot;* &quot;-&quot;??_);_(@_)"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821924143"/>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Visible val="1"/>
      </c14:pivotOptions>
    </c:ext>
    <c:ext xmlns:c16="http://schemas.microsoft.com/office/drawing/2014/chart" uri="{E28EC0CA-F0BB-4C9C-879D-F8772B89E7AC}">
      <c16:pivotOptions16>
        <c16:showExpandCollapseFieldButtons val="1"/>
      </c16:pivotOptions16>
    </c:ext>
  </c:extLst>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barChart>
        <c:barDir val="col"/>
        <c:grouping val="clustered"/>
        <c:varyColors val="0"/>
        <c:ser>
          <c:idx val="0"/>
          <c:order val="0"/>
          <c:tx>
            <c:strRef>
              <c:f>'data-1671577952361'!$C$1</c:f>
              <c:strCache>
                <c:ptCount val="1"/>
                <c:pt idx="0">
                  <c:v>Customer counts</c:v>
                </c:pt>
              </c:strCache>
            </c:strRef>
          </c:tx>
          <c:spPr>
            <a:gradFill rotWithShape="1">
              <a:gsLst>
                <a:gs pos="0">
                  <a:schemeClr val="accent1">
                    <a:tint val="98000"/>
                    <a:lumMod val="114000"/>
                  </a:schemeClr>
                </a:gs>
                <a:gs pos="100000">
                  <a:schemeClr val="accent1">
                    <a:shade val="90000"/>
                    <a:lumMod val="84000"/>
                  </a:schemeClr>
                </a:gs>
              </a:gsLst>
              <a:lin ang="5400000" scaled="0"/>
            </a:gra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'data-1671577952361'!$B$2:$B$11</c:f>
              <c:strCache>
                <c:ptCount val="10"/>
                <c:pt idx="0">
                  <c:v>India</c:v>
                </c:pt>
                <c:pt idx="1">
                  <c:v>China</c:v>
                </c:pt>
                <c:pt idx="2">
                  <c:v>United States</c:v>
                </c:pt>
                <c:pt idx="3">
                  <c:v>Japan</c:v>
                </c:pt>
                <c:pt idx="4">
                  <c:v>Mexico</c:v>
                </c:pt>
                <c:pt idx="5">
                  <c:v>Brazil</c:v>
                </c:pt>
                <c:pt idx="6">
                  <c:v>Russian Federation</c:v>
                </c:pt>
                <c:pt idx="7">
                  <c:v>Philippines</c:v>
                </c:pt>
                <c:pt idx="8">
                  <c:v>Turkey</c:v>
                </c:pt>
                <c:pt idx="9">
                  <c:v>Indonesia</c:v>
                </c:pt>
              </c:strCache>
            </c:strRef>
          </c:cat>
          <c:val>
            <c:numRef>
              <c:f>'data-1671577952361'!$C$2:$C$11</c:f>
              <c:numCache>
                <c:formatCode>General</c:formatCode>
                <c:ptCount val="10"/>
                <c:pt idx="0">
                  <c:v>60</c:v>
                </c:pt>
                <c:pt idx="1">
                  <c:v>53</c:v>
                </c:pt>
                <c:pt idx="2">
                  <c:v>36</c:v>
                </c:pt>
                <c:pt idx="3">
                  <c:v>31</c:v>
                </c:pt>
                <c:pt idx="4">
                  <c:v>30</c:v>
                </c:pt>
                <c:pt idx="5">
                  <c:v>28</c:v>
                </c:pt>
                <c:pt idx="6">
                  <c:v>28</c:v>
                </c:pt>
                <c:pt idx="7">
                  <c:v>20</c:v>
                </c:pt>
                <c:pt idx="8">
                  <c:v>15</c:v>
                </c:pt>
                <c:pt idx="9">
                  <c:v>14</c:v>
                </c:pt>
              </c:numCache>
            </c:numRef>
          </c:val>
          <c:extLst>
            <c:ext xmlns:c16="http://schemas.microsoft.com/office/drawing/2014/chart" uri="{C3380CC4-5D6E-409C-BE32-E72D297353CC}">
              <c16:uniqueId val="{00000000-1693-4BFC-9B4C-C1574ABFF288}"/>
            </c:ext>
          </c:extLst>
        </c:ser>
        <c:dLbls>
          <c:showLegendKey val="0"/>
          <c:showVal val="0"/>
          <c:showCatName val="0"/>
          <c:showSerName val="0"/>
          <c:showPercent val="0"/>
          <c:showBubbleSize val="0"/>
        </c:dLbls>
        <c:gapWidth val="100"/>
        <c:overlap val="-24"/>
        <c:axId val="225069199"/>
        <c:axId val="225053807"/>
      </c:barChart>
      <c:catAx>
        <c:axId val="225069199"/>
        <c:scaling>
          <c:orientation val="minMax"/>
        </c:scaling>
        <c:delete val="0"/>
        <c:axPos val="b"/>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225053807"/>
        <c:crosses val="autoZero"/>
        <c:auto val="1"/>
        <c:lblAlgn val="ctr"/>
        <c:lblOffset val="100"/>
        <c:noMultiLvlLbl val="0"/>
      </c:catAx>
      <c:valAx>
        <c:axId val="225053807"/>
        <c:scaling>
          <c:orientation val="minMax"/>
        </c:scaling>
        <c:delete val="0"/>
        <c:axPos val="l"/>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225069199"/>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9">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lt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lt1"/>
    </cs:fontRef>
    <cs:spPr>
      <a:ln w="9525">
        <a:solidFill>
          <a:schemeClr val="lt1">
            <a:lumMod val="95000"/>
            <a:alpha val="54000"/>
          </a:schemeClr>
        </a:solidFill>
        <a:prstDash val="dash"/>
      </a:ln>
    </cs:spPr>
  </cs:dropLine>
  <cs:errorBar>
    <cs:lnRef idx="0"/>
    <cs:fillRef idx="0"/>
    <cs:effectRef idx="0"/>
    <cs:fontRef idx="minor">
      <a:schemeClr val="lt1"/>
    </cs:fontRef>
    <cs:spPr>
      <a:ln w="9525" cap="flat" cmpd="sng" algn="ctr">
        <a:solidFill>
          <a:schemeClr val="lt1">
            <a:lumMod val="95000"/>
          </a:schemeClr>
        </a:solidFill>
        <a:round/>
      </a:ln>
    </cs:spPr>
  </cs:errorBar>
  <cs:floor>
    <cs:lnRef idx="0"/>
    <cs:fillRef idx="0"/>
    <cs:effectRef idx="0"/>
    <cs:fontRef idx="minor">
      <a:schemeClr val="lt1"/>
    </cs:fontRef>
  </cs:floor>
  <cs:gridlineMajor>
    <cs:lnRef idx="0"/>
    <cs:fillRef idx="0"/>
    <cs:effectRef idx="0"/>
    <cs:fontRef idx="minor">
      <a:schemeClr val="lt1"/>
    </cs:fontRef>
    <cs:spPr>
      <a:ln w="9525" cap="flat" cmpd="sng" algn="ctr">
        <a:solidFill>
          <a:schemeClr val="lt1">
            <a:lumMod val="95000"/>
            <a:alpha val="10000"/>
          </a:schemeClr>
        </a:solidFill>
        <a:round/>
      </a:ln>
    </cs:spPr>
  </cs:gridlineMajor>
  <cs:gridlineMinor>
    <cs:lnRef idx="0"/>
    <cs:fillRef idx="0"/>
    <cs:effectRef idx="0"/>
    <cs:fontRef idx="minor">
      <a:schemeClr val="lt1"/>
    </cs:fontRef>
    <cs:spPr>
      <a:ln>
        <a:solidFill>
          <a:schemeClr val="lt1">
            <a:lumMod val="95000"/>
            <a:alpha val="5000"/>
          </a:schemeClr>
        </a:solidFill>
      </a:ln>
    </cs:spPr>
  </cs:gridlineMinor>
  <cs:hiLoLine>
    <cs:lnRef idx="0"/>
    <cs:fillRef idx="0"/>
    <cs:effectRef idx="0"/>
    <cs:fontRef idx="minor">
      <a:schemeClr val="lt1"/>
    </cs:fontRef>
    <cs:spPr>
      <a:ln w="9525">
        <a:solidFill>
          <a:schemeClr val="lt1">
            <a:lumMod val="95000"/>
            <a:alpha val="54000"/>
          </a:schemeClr>
        </a:solidFill>
        <a:prstDash val="dash"/>
      </a:ln>
    </cs:spPr>
  </cs:hiLoLine>
  <cs:leaderLine>
    <cs:lnRef idx="0"/>
    <cs:fillRef idx="0"/>
    <cs:effectRef idx="0"/>
    <cs:fontRef idx="minor">
      <a:schemeClr val="lt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lt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lt1"/>
    </cs:fontRef>
  </cs:wall>
</cs:chartStyle>
</file>

<file path=ppt/charts/style2.xml><?xml version="1.0" encoding="utf-8"?>
<cs:chartStyle xmlns:cs="http://schemas.microsoft.com/office/drawing/2012/chartStyle" xmlns:a="http://schemas.openxmlformats.org/drawingml/2006/main" id="209">
  <cs:axisTitle>
    <cs:lnRef idx="0"/>
    <cs:fillRef idx="0"/>
    <cs:effectRef idx="0"/>
    <cs:fontRef idx="minor">
      <a:schemeClr val="lt1">
        <a:lumMod val="85000"/>
      </a:schemeClr>
    </cs:fontRef>
    <cs:defRPr sz="1197"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330" kern="1200"/>
  </cs:chartArea>
  <cs:dataLabel>
    <cs:lnRef idx="0"/>
    <cs:fillRef idx="0"/>
    <cs:effectRef idx="0"/>
    <cs:fontRef idx="minor">
      <a:schemeClr val="lt1">
        <a:lumMod val="85000"/>
      </a:schemeClr>
    </cs:fontRef>
    <cs:defRPr sz="1197" kern="1200"/>
  </cs:dataLabel>
  <cs:dataLabelCallout>
    <cs:lnRef idx="0"/>
    <cs:fillRef idx="0"/>
    <cs:effectRef idx="0"/>
    <cs:fontRef idx="minor">
      <a:schemeClr val="dk1">
        <a:lumMod val="65000"/>
        <a:lumOff val="35000"/>
      </a:schemeClr>
    </cs:fontRef>
    <cs:spPr>
      <a:solidFill>
        <a:schemeClr val="lt1"/>
      </a:solidFill>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1197" kern="1200"/>
  </cs:dataTable>
  <cs:downBar>
    <cs:lnRef idx="0"/>
    <cs:fillRef idx="0"/>
    <cs:effectRef idx="0"/>
    <cs:fontRef idx="minor">
      <a:schemeClr val="lt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lt1"/>
    </cs:fontRef>
    <cs:spPr>
      <a:ln w="9525">
        <a:solidFill>
          <a:schemeClr val="lt1">
            <a:lumMod val="95000"/>
            <a:alpha val="54000"/>
          </a:schemeClr>
        </a:solidFill>
        <a:prstDash val="dash"/>
      </a:ln>
    </cs:spPr>
  </cs:dropLine>
  <cs:errorBar>
    <cs:lnRef idx="0"/>
    <cs:fillRef idx="0"/>
    <cs:effectRef idx="0"/>
    <cs:fontRef idx="minor">
      <a:schemeClr val="lt1"/>
    </cs:fontRef>
    <cs:spPr>
      <a:ln w="9525" cap="flat" cmpd="sng" algn="ctr">
        <a:solidFill>
          <a:schemeClr val="lt1">
            <a:lumMod val="95000"/>
          </a:schemeClr>
        </a:solidFill>
        <a:round/>
      </a:ln>
    </cs:spPr>
  </cs:errorBar>
  <cs:floor>
    <cs:lnRef idx="0"/>
    <cs:fillRef idx="0"/>
    <cs:effectRef idx="0"/>
    <cs:fontRef idx="minor">
      <a:schemeClr val="lt1"/>
    </cs:fontRef>
  </cs:floor>
  <cs:gridlineMajor>
    <cs:lnRef idx="0"/>
    <cs:fillRef idx="0"/>
    <cs:effectRef idx="0"/>
    <cs:fontRef idx="minor">
      <a:schemeClr val="lt1"/>
    </cs:fontRef>
    <cs:spPr>
      <a:ln w="9525" cap="flat" cmpd="sng" algn="ctr">
        <a:solidFill>
          <a:schemeClr val="lt1">
            <a:lumMod val="95000"/>
            <a:alpha val="10000"/>
          </a:schemeClr>
        </a:solidFill>
        <a:round/>
      </a:ln>
    </cs:spPr>
  </cs:gridlineMajor>
  <cs:gridlineMinor>
    <cs:lnRef idx="0"/>
    <cs:fillRef idx="0"/>
    <cs:effectRef idx="0"/>
    <cs:fontRef idx="minor">
      <a:schemeClr val="lt1"/>
    </cs:fontRef>
    <cs:spPr>
      <a:ln>
        <a:solidFill>
          <a:schemeClr val="lt1">
            <a:lumMod val="95000"/>
            <a:alpha val="5000"/>
          </a:schemeClr>
        </a:solidFill>
      </a:ln>
    </cs:spPr>
  </cs:gridlineMinor>
  <cs:hiLoLine>
    <cs:lnRef idx="0"/>
    <cs:fillRef idx="0"/>
    <cs:effectRef idx="0"/>
    <cs:fontRef idx="minor">
      <a:schemeClr val="lt1"/>
    </cs:fontRef>
    <cs:spPr>
      <a:ln w="9525">
        <a:solidFill>
          <a:schemeClr val="lt1">
            <a:lumMod val="95000"/>
            <a:alpha val="54000"/>
          </a:schemeClr>
        </a:solidFill>
        <a:prstDash val="dash"/>
      </a:ln>
    </cs:spPr>
  </cs:hiLoLine>
  <cs:leaderLine>
    <cs:lnRef idx="0"/>
    <cs:fillRef idx="0"/>
    <cs:effectRef idx="0"/>
    <cs:fontRef idx="minor">
      <a:schemeClr val="lt1"/>
    </cs:fontRef>
    <cs:spPr>
      <a:ln w="9525">
        <a:solidFill>
          <a:schemeClr val="lt1">
            <a:lumMod val="95000"/>
            <a:alpha val="54000"/>
          </a:schemeClr>
        </a:solidFill>
      </a:ln>
    </cs:spPr>
  </cs:leaderLine>
  <cs:legend>
    <cs:lnRef idx="0"/>
    <cs:fillRef idx="0"/>
    <cs:effectRef idx="0"/>
    <cs:fontRef idx="minor">
      <a:schemeClr val="lt1">
        <a:lumMod val="8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2128"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lt1">
        <a:lumMod val="85000"/>
      </a:schemeClr>
    </cs:fontRef>
    <cs:defRPr sz="1197" kern="1200"/>
  </cs:trendlineLabel>
  <cs:upBar>
    <cs:lnRef idx="0"/>
    <cs:fillRef idx="0"/>
    <cs:effectRef idx="0"/>
    <cs:fontRef idx="minor">
      <a:schemeClr val="lt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1197" kern="1200"/>
  </cs:valueAxis>
  <cs:wall>
    <cs:lnRef idx="0"/>
    <cs:fillRef idx="0"/>
    <cs:effectRef idx="0"/>
    <cs:fontRef idx="minor">
      <a:schemeClr val="lt1"/>
    </cs:fontRef>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1471C2C-1567-47F4-803E-468024209D9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058F5B09-2954-46C6-97BB-9E10649FE2C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17F2C1D-F243-42AB-ADF2-E7CB4E04900E}" type="datetimeFigureOut">
              <a:rPr lang="en-US" smtClean="0"/>
              <a:t>12/30/2022</a:t>
            </a:fld>
            <a:endParaRPr lang="en-US"/>
          </a:p>
        </p:txBody>
      </p:sp>
      <p:sp>
        <p:nvSpPr>
          <p:cNvPr id="4" name="Footer Placeholder 3">
            <a:extLst>
              <a:ext uri="{FF2B5EF4-FFF2-40B4-BE49-F238E27FC236}">
                <a16:creationId xmlns:a16="http://schemas.microsoft.com/office/drawing/2014/main" id="{E39A204B-EBA9-4C6D-BFB2-A104F00C8E2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855F72FC-4D2D-4E5B-A4DD-62E2C822FB1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23CDBB5-5B4A-4483-935D-A73935186B4D}" type="slidenum">
              <a:rPr lang="en-US" smtClean="0"/>
              <a:t>‹#›</a:t>
            </a:fld>
            <a:endParaRPr lang="en-US"/>
          </a:p>
        </p:txBody>
      </p:sp>
    </p:spTree>
    <p:extLst>
      <p:ext uri="{BB962C8B-B14F-4D97-AF65-F5344CB8AC3E}">
        <p14:creationId xmlns:p14="http://schemas.microsoft.com/office/powerpoint/2010/main" val="261923779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20CE34E-5667-4A32-A6BA-10C7A552BC63}" type="datetimeFigureOut">
              <a:rPr lang="en-US" smtClean="0"/>
              <a:t>12/30/2022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7CCE34D-CFF1-4FFE-815B-D050E7ED2DFD}" type="slidenum">
              <a:rPr lang="en-US" smtClean="0"/>
              <a:t>‹#›</a:t>
            </a:fld>
            <a:endParaRPr lang="en-US"/>
          </a:p>
        </p:txBody>
      </p:sp>
    </p:spTree>
    <p:extLst>
      <p:ext uri="{BB962C8B-B14F-4D97-AF65-F5344CB8AC3E}">
        <p14:creationId xmlns:p14="http://schemas.microsoft.com/office/powerpoint/2010/main" val="39793628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1</a:t>
            </a:fld>
            <a:endParaRPr lang="en-US"/>
          </a:p>
        </p:txBody>
      </p:sp>
    </p:spTree>
    <p:extLst>
      <p:ext uri="{BB962C8B-B14F-4D97-AF65-F5344CB8AC3E}">
        <p14:creationId xmlns:p14="http://schemas.microsoft.com/office/powerpoint/2010/main" val="15608359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3</a:t>
            </a:fld>
            <a:endParaRPr lang="en-US"/>
          </a:p>
        </p:txBody>
      </p:sp>
    </p:spTree>
    <p:extLst>
      <p:ext uri="{BB962C8B-B14F-4D97-AF65-F5344CB8AC3E}">
        <p14:creationId xmlns:p14="http://schemas.microsoft.com/office/powerpoint/2010/main" val="21003312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9</a:t>
            </a:fld>
            <a:endParaRPr lang="en-US"/>
          </a:p>
        </p:txBody>
      </p:sp>
    </p:spTree>
    <p:extLst>
      <p:ext uri="{BB962C8B-B14F-4D97-AF65-F5344CB8AC3E}">
        <p14:creationId xmlns:p14="http://schemas.microsoft.com/office/powerpoint/2010/main" val="41508926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r>
              <a:rPr lang="en-US"/>
              <a:t>Tuesday, February 2, 20XX</a:t>
            </a:r>
            <a:endParaRPr lang="en-US" dirty="0"/>
          </a:p>
        </p:txBody>
      </p:sp>
      <p:sp>
        <p:nvSpPr>
          <p:cNvPr id="5" name="Footer Placeholder 4"/>
          <p:cNvSpPr>
            <a:spLocks noGrp="1"/>
          </p:cNvSpPr>
          <p:nvPr>
            <p:ph type="ftr" sz="quarter" idx="11"/>
          </p:nvPr>
        </p:nvSpPr>
        <p:spPr/>
        <p:txBody>
          <a:bodyPr/>
          <a:lstStyle/>
          <a:p>
            <a:r>
              <a:rPr lang="en-US"/>
              <a:t>Sample Footer Text</a:t>
            </a:r>
          </a:p>
        </p:txBody>
      </p:sp>
      <p:sp>
        <p:nvSpPr>
          <p:cNvPr id="6" name="Slide Number Placeholder 5"/>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8162032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Tuesday, February 2, 20XX</a:t>
            </a:r>
            <a:endParaRPr lang="en-US" dirty="0"/>
          </a:p>
        </p:txBody>
      </p:sp>
      <p:sp>
        <p:nvSpPr>
          <p:cNvPr id="6" name="Footer Placeholder 5"/>
          <p:cNvSpPr>
            <a:spLocks noGrp="1"/>
          </p:cNvSpPr>
          <p:nvPr>
            <p:ph type="ftr" sz="quarter" idx="11"/>
          </p:nvPr>
        </p:nvSpPr>
        <p:spPr/>
        <p:txBody>
          <a:bodyPr/>
          <a:lstStyle/>
          <a:p>
            <a:r>
              <a:rPr lang="en-US"/>
              <a:t>Sample Footer Text</a:t>
            </a:r>
            <a:endParaRPr lang="en-US" dirty="0"/>
          </a:p>
        </p:txBody>
      </p:sp>
      <p:sp>
        <p:nvSpPr>
          <p:cNvPr id="7" name="Slide Number Placeholder 6"/>
          <p:cNvSpPr>
            <a:spLocks noGrp="1"/>
          </p:cNvSpPr>
          <p:nvPr>
            <p:ph type="sldNum" sz="quarter" idx="12"/>
          </p:nvPr>
        </p:nvSpPr>
        <p:spPr/>
        <p:txBody>
          <a:bodyPr/>
          <a:lstStyle/>
          <a:p>
            <a:fld id="{DBA1B0FB-D917-4C8C-928F-313BD683BF39}" type="slidenum">
              <a:rPr lang="en-US" smtClean="0"/>
              <a:pPr/>
              <a:t>‹#›</a:t>
            </a:fld>
            <a:endParaRPr lang="en-US"/>
          </a:p>
        </p:txBody>
      </p:sp>
    </p:spTree>
    <p:extLst>
      <p:ext uri="{BB962C8B-B14F-4D97-AF65-F5344CB8AC3E}">
        <p14:creationId xmlns:p14="http://schemas.microsoft.com/office/powerpoint/2010/main" val="3639055656"/>
      </p:ext>
    </p:extLst>
  </p:cSld>
  <p:clrMapOvr>
    <a:masterClrMapping/>
  </p:clrMapOvr>
  <p:hf hdr="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Tuesday, February 2, 20XX</a:t>
            </a:r>
            <a:endParaRPr lang="en-US" dirty="0"/>
          </a:p>
        </p:txBody>
      </p:sp>
      <p:sp>
        <p:nvSpPr>
          <p:cNvPr id="5" name="Footer Placeholder 4"/>
          <p:cNvSpPr>
            <a:spLocks noGrp="1"/>
          </p:cNvSpPr>
          <p:nvPr>
            <p:ph type="ftr" sz="quarter" idx="11"/>
          </p:nvPr>
        </p:nvSpPr>
        <p:spPr/>
        <p:txBody>
          <a:bodyPr/>
          <a:lstStyle/>
          <a:p>
            <a:r>
              <a:rPr lang="en-US"/>
              <a:t>Sample Footer Text</a:t>
            </a:r>
            <a:endParaRPr lang="en-US" dirty="0"/>
          </a:p>
        </p:txBody>
      </p:sp>
      <p:sp>
        <p:nvSpPr>
          <p:cNvPr id="6" name="Slide Number Placeholder 5"/>
          <p:cNvSpPr>
            <a:spLocks noGrp="1"/>
          </p:cNvSpPr>
          <p:nvPr>
            <p:ph type="sldNum" sz="quarter" idx="12"/>
          </p:nvPr>
        </p:nvSpPr>
        <p:spPr/>
        <p:txBody>
          <a:bodyPr/>
          <a:lstStyle/>
          <a:p>
            <a:fld id="{DBA1B0FB-D917-4C8C-928F-313BD683BF39}" type="slidenum">
              <a:rPr lang="en-US" smtClean="0"/>
              <a:pPr/>
              <a:t>‹#›</a:t>
            </a:fld>
            <a:endParaRPr lang="en-US"/>
          </a:p>
        </p:txBody>
      </p:sp>
    </p:spTree>
    <p:extLst>
      <p:ext uri="{BB962C8B-B14F-4D97-AF65-F5344CB8AC3E}">
        <p14:creationId xmlns:p14="http://schemas.microsoft.com/office/powerpoint/2010/main" val="2408476162"/>
      </p:ext>
    </p:extLst>
  </p:cSld>
  <p:clrMapOvr>
    <a:masterClrMapping/>
  </p:clrMapOvr>
  <p:hf hdr="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Tuesday, February 2, 20XX</a:t>
            </a:r>
            <a:endParaRPr lang="en-US" dirty="0"/>
          </a:p>
        </p:txBody>
      </p:sp>
      <p:sp>
        <p:nvSpPr>
          <p:cNvPr id="5" name="Footer Placeholder 4"/>
          <p:cNvSpPr>
            <a:spLocks noGrp="1"/>
          </p:cNvSpPr>
          <p:nvPr>
            <p:ph type="ftr" sz="quarter" idx="11"/>
          </p:nvPr>
        </p:nvSpPr>
        <p:spPr/>
        <p:txBody>
          <a:bodyPr/>
          <a:lstStyle/>
          <a:p>
            <a:r>
              <a:rPr lang="en-US"/>
              <a:t>Sample Footer Text</a:t>
            </a:r>
            <a:endParaRPr lang="en-US" dirty="0"/>
          </a:p>
        </p:txBody>
      </p:sp>
      <p:sp>
        <p:nvSpPr>
          <p:cNvPr id="6" name="Slide Number Placeholder 5"/>
          <p:cNvSpPr>
            <a:spLocks noGrp="1"/>
          </p:cNvSpPr>
          <p:nvPr>
            <p:ph type="sldNum" sz="quarter" idx="12"/>
          </p:nvPr>
        </p:nvSpPr>
        <p:spPr/>
        <p:txBody>
          <a:bodyPr/>
          <a:lstStyle/>
          <a:p>
            <a:fld id="{DBA1B0FB-D917-4C8C-928F-313BD683BF39}" type="slidenum">
              <a:rPr lang="en-US" smtClean="0"/>
              <a:pPr/>
              <a:t>‹#›</a:t>
            </a:fld>
            <a:endParaRPr lang="en-US"/>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2859626889"/>
      </p:ext>
    </p:extLst>
  </p:cSld>
  <p:clrMapOvr>
    <a:masterClrMapping/>
  </p:clrMapOvr>
  <p:hf hdr="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Tuesday, February 2, 20XX</a:t>
            </a:r>
            <a:endParaRPr lang="en-US" dirty="0"/>
          </a:p>
        </p:txBody>
      </p:sp>
      <p:sp>
        <p:nvSpPr>
          <p:cNvPr id="5" name="Footer Placeholder 4"/>
          <p:cNvSpPr>
            <a:spLocks noGrp="1"/>
          </p:cNvSpPr>
          <p:nvPr>
            <p:ph type="ftr" sz="quarter" idx="11"/>
          </p:nvPr>
        </p:nvSpPr>
        <p:spPr/>
        <p:txBody>
          <a:bodyPr/>
          <a:lstStyle/>
          <a:p>
            <a:r>
              <a:rPr lang="en-US"/>
              <a:t>Sample Footer Text</a:t>
            </a:r>
            <a:endParaRPr lang="en-US" dirty="0"/>
          </a:p>
        </p:txBody>
      </p:sp>
      <p:sp>
        <p:nvSpPr>
          <p:cNvPr id="6" name="Slide Number Placeholder 5"/>
          <p:cNvSpPr>
            <a:spLocks noGrp="1"/>
          </p:cNvSpPr>
          <p:nvPr>
            <p:ph type="sldNum" sz="quarter" idx="12"/>
          </p:nvPr>
        </p:nvSpPr>
        <p:spPr/>
        <p:txBody>
          <a:bodyPr/>
          <a:lstStyle/>
          <a:p>
            <a:fld id="{DBA1B0FB-D917-4C8C-928F-313BD683BF39}" type="slidenum">
              <a:rPr lang="en-US" smtClean="0"/>
              <a:pPr/>
              <a:t>‹#›</a:t>
            </a:fld>
            <a:endParaRPr lang="en-US"/>
          </a:p>
        </p:txBody>
      </p:sp>
    </p:spTree>
    <p:extLst>
      <p:ext uri="{BB962C8B-B14F-4D97-AF65-F5344CB8AC3E}">
        <p14:creationId xmlns:p14="http://schemas.microsoft.com/office/powerpoint/2010/main" val="3030141235"/>
      </p:ext>
    </p:extLst>
  </p:cSld>
  <p:clrMapOvr>
    <a:masterClrMapping/>
  </p:clrMapOvr>
  <p:hf hdr="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r>
              <a:rPr lang="en-US"/>
              <a:t>Tuesday, February 2, 20XX</a:t>
            </a:r>
            <a:endParaRPr lang="en-US" dirty="0"/>
          </a:p>
        </p:txBody>
      </p:sp>
      <p:sp>
        <p:nvSpPr>
          <p:cNvPr id="4" name="Footer Placeholder 4"/>
          <p:cNvSpPr>
            <a:spLocks noGrp="1"/>
          </p:cNvSpPr>
          <p:nvPr>
            <p:ph type="ftr" sz="quarter" idx="11"/>
          </p:nvPr>
        </p:nvSpPr>
        <p:spPr/>
        <p:txBody>
          <a:bodyPr/>
          <a:lstStyle/>
          <a:p>
            <a:r>
              <a:rPr lang="en-US"/>
              <a:t>Sample Footer Text</a:t>
            </a:r>
            <a:endParaRPr lang="en-US" dirty="0"/>
          </a:p>
        </p:txBody>
      </p:sp>
      <p:sp>
        <p:nvSpPr>
          <p:cNvPr id="6" name="Slide Number Placeholder 5"/>
          <p:cNvSpPr>
            <a:spLocks noGrp="1"/>
          </p:cNvSpPr>
          <p:nvPr>
            <p:ph type="sldNum" sz="quarter" idx="12"/>
          </p:nvPr>
        </p:nvSpPr>
        <p:spPr/>
        <p:txBody>
          <a:bodyPr/>
          <a:lstStyle/>
          <a:p>
            <a:fld id="{DBA1B0FB-D917-4C8C-928F-313BD683BF39}" type="slidenum">
              <a:rPr lang="en-US" smtClean="0"/>
              <a:pPr/>
              <a:t>‹#›</a:t>
            </a:fld>
            <a:endParaRPr lang="en-US"/>
          </a:p>
        </p:txBody>
      </p:sp>
    </p:spTree>
    <p:extLst>
      <p:ext uri="{BB962C8B-B14F-4D97-AF65-F5344CB8AC3E}">
        <p14:creationId xmlns:p14="http://schemas.microsoft.com/office/powerpoint/2010/main" val="2343987661"/>
      </p:ext>
    </p:extLst>
  </p:cSld>
  <p:clrMapOvr>
    <a:masterClrMapping/>
  </p:clrMapOvr>
  <p:hf hdr="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r>
              <a:rPr lang="en-US"/>
              <a:t>Tuesday, February 2, 20XX</a:t>
            </a:r>
            <a:endParaRPr lang="en-US" dirty="0"/>
          </a:p>
        </p:txBody>
      </p:sp>
      <p:sp>
        <p:nvSpPr>
          <p:cNvPr id="4" name="Footer Placeholder 4"/>
          <p:cNvSpPr>
            <a:spLocks noGrp="1"/>
          </p:cNvSpPr>
          <p:nvPr>
            <p:ph type="ftr" sz="quarter" idx="11"/>
          </p:nvPr>
        </p:nvSpPr>
        <p:spPr/>
        <p:txBody>
          <a:bodyPr/>
          <a:lstStyle/>
          <a:p>
            <a:r>
              <a:rPr lang="en-US"/>
              <a:t>Sample Footer Text</a:t>
            </a:r>
            <a:endParaRPr lang="en-US" dirty="0"/>
          </a:p>
        </p:txBody>
      </p:sp>
      <p:sp>
        <p:nvSpPr>
          <p:cNvPr id="6" name="Slide Number Placeholder 5"/>
          <p:cNvSpPr>
            <a:spLocks noGrp="1"/>
          </p:cNvSpPr>
          <p:nvPr>
            <p:ph type="sldNum" sz="quarter" idx="12"/>
          </p:nvPr>
        </p:nvSpPr>
        <p:spPr/>
        <p:txBody>
          <a:bodyPr/>
          <a:lstStyle/>
          <a:p>
            <a:fld id="{DBA1B0FB-D917-4C8C-928F-313BD683BF39}" type="slidenum">
              <a:rPr lang="en-US" smtClean="0"/>
              <a:pPr/>
              <a:t>‹#›</a:t>
            </a:fld>
            <a:endParaRPr lang="en-US"/>
          </a:p>
        </p:txBody>
      </p:sp>
    </p:spTree>
    <p:extLst>
      <p:ext uri="{BB962C8B-B14F-4D97-AF65-F5344CB8AC3E}">
        <p14:creationId xmlns:p14="http://schemas.microsoft.com/office/powerpoint/2010/main" val="907250094"/>
      </p:ext>
    </p:extLst>
  </p:cSld>
  <p:clrMapOvr>
    <a:masterClrMapping/>
  </p:clrMapOvr>
  <p:hf hdr="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Tuesday, February 2, 20XX</a:t>
            </a:r>
            <a:endParaRPr lang="en-US" dirty="0"/>
          </a:p>
        </p:txBody>
      </p:sp>
      <p:sp>
        <p:nvSpPr>
          <p:cNvPr id="5" name="Footer Placeholder 4"/>
          <p:cNvSpPr>
            <a:spLocks noGrp="1"/>
          </p:cNvSpPr>
          <p:nvPr>
            <p:ph type="ftr" sz="quarter" idx="11"/>
          </p:nvPr>
        </p:nvSpPr>
        <p:spPr/>
        <p:txBody>
          <a:bodyPr/>
          <a:lstStyle/>
          <a:p>
            <a:r>
              <a:rPr lang="en-US"/>
              <a:t>Sample Footer Text</a:t>
            </a:r>
            <a:endParaRPr lang="en-US" dirty="0"/>
          </a:p>
        </p:txBody>
      </p:sp>
      <p:sp>
        <p:nvSpPr>
          <p:cNvPr id="6" name="Slide Number Placeholder 5"/>
          <p:cNvSpPr>
            <a:spLocks noGrp="1"/>
          </p:cNvSpPr>
          <p:nvPr>
            <p:ph type="sldNum" sz="quarter" idx="12"/>
          </p:nvPr>
        </p:nvSpPr>
        <p:spPr/>
        <p:txBody>
          <a:bodyPr/>
          <a:lstStyle/>
          <a:p>
            <a:fld id="{DBA1B0FB-D917-4C8C-928F-313BD683BF39}" type="slidenum">
              <a:rPr lang="en-US" smtClean="0"/>
              <a:pPr/>
              <a:t>‹#›</a:t>
            </a:fld>
            <a:endParaRPr lang="en-US"/>
          </a:p>
        </p:txBody>
      </p:sp>
    </p:spTree>
    <p:extLst>
      <p:ext uri="{BB962C8B-B14F-4D97-AF65-F5344CB8AC3E}">
        <p14:creationId xmlns:p14="http://schemas.microsoft.com/office/powerpoint/2010/main" val="1317307100"/>
      </p:ext>
    </p:extLst>
  </p:cSld>
  <p:clrMapOvr>
    <a:masterClrMapping/>
  </p:clrMapOvr>
  <p:hf hdr="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Tuesday, February 2, 20XX</a:t>
            </a:r>
            <a:endParaRPr lang="en-US" dirty="0"/>
          </a:p>
        </p:txBody>
      </p:sp>
      <p:sp>
        <p:nvSpPr>
          <p:cNvPr id="5" name="Footer Placeholder 4"/>
          <p:cNvSpPr>
            <a:spLocks noGrp="1"/>
          </p:cNvSpPr>
          <p:nvPr>
            <p:ph type="ftr" sz="quarter" idx="11"/>
          </p:nvPr>
        </p:nvSpPr>
        <p:spPr/>
        <p:txBody>
          <a:bodyPr/>
          <a:lstStyle/>
          <a:p>
            <a:r>
              <a:rPr lang="en-US"/>
              <a:t>Sample Footer Text</a:t>
            </a:r>
            <a:endParaRPr lang="en-US" dirty="0"/>
          </a:p>
        </p:txBody>
      </p:sp>
      <p:sp>
        <p:nvSpPr>
          <p:cNvPr id="6" name="Slide Number Placeholder 5"/>
          <p:cNvSpPr>
            <a:spLocks noGrp="1"/>
          </p:cNvSpPr>
          <p:nvPr>
            <p:ph type="sldNum" sz="quarter" idx="12"/>
          </p:nvPr>
        </p:nvSpPr>
        <p:spPr/>
        <p:txBody>
          <a:bodyPr/>
          <a:lstStyle/>
          <a:p>
            <a:fld id="{DBA1B0FB-D917-4C8C-928F-313BD683BF39}" type="slidenum">
              <a:rPr lang="en-US" smtClean="0"/>
              <a:pPr/>
              <a:t>‹#›</a:t>
            </a:fld>
            <a:endParaRPr lang="en-US"/>
          </a:p>
        </p:txBody>
      </p:sp>
    </p:spTree>
    <p:extLst>
      <p:ext uri="{BB962C8B-B14F-4D97-AF65-F5344CB8AC3E}">
        <p14:creationId xmlns:p14="http://schemas.microsoft.com/office/powerpoint/2010/main" val="597709127"/>
      </p:ext>
    </p:extLst>
  </p:cSld>
  <p:clrMapOvr>
    <a:masterClrMapping/>
  </p:clrMapOvr>
  <p:hf hdr="0"/>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_Titl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9E68F591-F3C7-4872-BBA0-0693794F4F11}"/>
              </a:ext>
            </a:extLst>
          </p:cNvPr>
          <p:cNvSpPr>
            <a:spLocks noGrp="1"/>
          </p:cNvSpPr>
          <p:nvPr>
            <p:ph type="ctrTitle" hasCustomPrompt="1"/>
          </p:nvPr>
        </p:nvSpPr>
        <p:spPr>
          <a:xfrm>
            <a:off x="7999414" y="1051551"/>
            <a:ext cx="3565524" cy="2384898"/>
          </a:xfrm>
        </p:spPr>
        <p:txBody>
          <a:bodyPr anchor="b" anchorCtr="0">
            <a:noAutofit/>
          </a:bodyPr>
          <a:lstStyle/>
          <a:p>
            <a:r>
              <a:rPr lang="en-US" sz="4800" dirty="0"/>
              <a:t>3DFloat</a:t>
            </a:r>
          </a:p>
        </p:txBody>
      </p:sp>
      <p:sp>
        <p:nvSpPr>
          <p:cNvPr id="14" name="Picture Placeholder 13">
            <a:extLst>
              <a:ext uri="{FF2B5EF4-FFF2-40B4-BE49-F238E27FC236}">
                <a16:creationId xmlns:a16="http://schemas.microsoft.com/office/drawing/2014/main" id="{967766A8-18D5-4391-8DB7-7BFF6427636C}"/>
              </a:ext>
            </a:extLst>
          </p:cNvPr>
          <p:cNvSpPr>
            <a:spLocks noGrp="1"/>
          </p:cNvSpPr>
          <p:nvPr>
            <p:ph type="pic" sz="quarter" idx="13"/>
          </p:nvPr>
        </p:nvSpPr>
        <p:spPr>
          <a:xfrm>
            <a:off x="0" y="0"/>
            <a:ext cx="7452360" cy="6858000"/>
          </a:xfrm>
          <a:solidFill>
            <a:schemeClr val="accent5"/>
          </a:solidFill>
        </p:spPr>
        <p:txBody>
          <a:bodyPr>
            <a:noAutofit/>
          </a:bodyPr>
          <a:lstStyle/>
          <a:p>
            <a:r>
              <a:rPr lang="en-US"/>
              <a:t>Click icon to add picture</a:t>
            </a:r>
          </a:p>
        </p:txBody>
      </p:sp>
      <p:sp>
        <p:nvSpPr>
          <p:cNvPr id="8" name="Oval 7">
            <a:extLst>
              <a:ext uri="{FF2B5EF4-FFF2-40B4-BE49-F238E27FC236}">
                <a16:creationId xmlns:a16="http://schemas.microsoft.com/office/drawing/2014/main" id="{938AD48E-7D67-4BE9-97B6-DB64DE5253B9}"/>
              </a:ext>
              <a:ext uri="{C183D7F6-B498-43B3-948B-1728B52AA6E4}">
                <adec:decorative xmlns:adec="http://schemas.microsoft.com/office/drawing/2017/decorative" val="1"/>
              </a:ext>
            </a:extLst>
          </p:cNvPr>
          <p:cNvSpPr>
            <a:spLocks noChangeAspect="1"/>
          </p:cNvSpPr>
          <p:nvPr userDrawn="1"/>
        </p:nvSpPr>
        <p:spPr>
          <a:xfrm>
            <a:off x="7999413" y="445272"/>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9" name="Group 8">
            <a:extLst>
              <a:ext uri="{FF2B5EF4-FFF2-40B4-BE49-F238E27FC236}">
                <a16:creationId xmlns:a16="http://schemas.microsoft.com/office/drawing/2014/main" id="{EB6FF8E2-165B-49EB-8120-14190F9491BC}"/>
              </a:ext>
              <a:ext uri="{C183D7F6-B498-43B3-948B-1728B52AA6E4}">
                <adec:decorative xmlns:adec="http://schemas.microsoft.com/office/drawing/2017/decorative" val="1"/>
              </a:ext>
            </a:extLst>
          </p:cNvPr>
          <p:cNvGrpSpPr/>
          <p:nvPr userDrawn="1"/>
        </p:nvGrpSpPr>
        <p:grpSpPr>
          <a:xfrm rot="5400000">
            <a:off x="10915300" y="5534727"/>
            <a:ext cx="667802" cy="631474"/>
            <a:chOff x="10478914" y="1506691"/>
            <a:chExt cx="667802" cy="631474"/>
          </a:xfrm>
        </p:grpSpPr>
        <p:sp>
          <p:nvSpPr>
            <p:cNvPr id="10" name="Freeform: Shape 9">
              <a:extLst>
                <a:ext uri="{FF2B5EF4-FFF2-40B4-BE49-F238E27FC236}">
                  <a16:creationId xmlns:a16="http://schemas.microsoft.com/office/drawing/2014/main" id="{79B763A7-EE7D-4306-8306-01E8C86E6350}"/>
                </a:ext>
              </a:extLst>
            </p:cNvPr>
            <p:cNvSpPr>
              <a:spLocks noChangeAspect="1"/>
            </p:cNvSpPr>
            <p:nvPr/>
          </p:nvSpPr>
          <p:spPr>
            <a:xfrm rot="8100000">
              <a:off x="10606715" y="1506691"/>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Oval 10">
              <a:extLst>
                <a:ext uri="{FF2B5EF4-FFF2-40B4-BE49-F238E27FC236}">
                  <a16:creationId xmlns:a16="http://schemas.microsoft.com/office/drawing/2014/main" id="{4B3A935F-6844-4FCE-B0AE-5492715A58F1}"/>
                </a:ext>
              </a:extLst>
            </p:cNvPr>
            <p:cNvSpPr/>
            <p:nvPr/>
          </p:nvSpPr>
          <p:spPr>
            <a:xfrm rot="13500000">
              <a:off x="10613915" y="1424627"/>
              <a:ext cx="270000" cy="540001"/>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3" name="Text Placeholder 2">
            <a:extLst>
              <a:ext uri="{FF2B5EF4-FFF2-40B4-BE49-F238E27FC236}">
                <a16:creationId xmlns:a16="http://schemas.microsoft.com/office/drawing/2014/main" id="{5B16EB97-6E8A-4B50-8701-7CB158044DCA}"/>
              </a:ext>
            </a:extLst>
          </p:cNvPr>
          <p:cNvSpPr>
            <a:spLocks noGrp="1"/>
          </p:cNvSpPr>
          <p:nvPr>
            <p:ph type="body" sz="quarter" idx="14"/>
          </p:nvPr>
        </p:nvSpPr>
        <p:spPr>
          <a:xfrm>
            <a:off x="7999413" y="3568700"/>
            <a:ext cx="3565524" cy="1731963"/>
          </a:xfrm>
        </p:spPr>
        <p:txBody>
          <a:bodyPr>
            <a:noAutofit/>
          </a:bodyPr>
          <a:lstStyle>
            <a:lvl1pPr>
              <a:buNone/>
              <a:defRPr sz="2000"/>
            </a:lvl1pPr>
            <a:lvl2pPr>
              <a:buNone/>
              <a:defRPr sz="2000"/>
            </a:lvl2pPr>
            <a:lvl3pPr>
              <a:buNone/>
              <a:defRPr sz="2000"/>
            </a:lvl3pPr>
            <a:lvl4pPr>
              <a:buNone/>
              <a:defRPr sz="2000"/>
            </a:lvl4pPr>
            <a:lvl5pPr>
              <a:buNone/>
              <a:defRPr sz="2000"/>
            </a:lvl5pPr>
          </a:lstStyle>
          <a:p>
            <a:pPr lvl="0"/>
            <a:r>
              <a:rPr lang="en-US"/>
              <a:t>Click to edit Master text styles</a:t>
            </a:r>
          </a:p>
        </p:txBody>
      </p:sp>
    </p:spTree>
    <p:extLst>
      <p:ext uri="{BB962C8B-B14F-4D97-AF65-F5344CB8AC3E}">
        <p14:creationId xmlns:p14="http://schemas.microsoft.com/office/powerpoint/2010/main" val="359052148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2_Agenda">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0923D16-1EC5-4C17-ABA8-B13A1256B36F}"/>
              </a:ext>
            </a:extLst>
          </p:cNvPr>
          <p:cNvSpPr>
            <a:spLocks noGrp="1"/>
          </p:cNvSpPr>
          <p:nvPr>
            <p:ph type="title" hasCustomPrompt="1"/>
          </p:nvPr>
        </p:nvSpPr>
        <p:spPr>
          <a:xfrm>
            <a:off x="550864" y="549275"/>
            <a:ext cx="3565524" cy="1997855"/>
          </a:xfrm>
        </p:spPr>
        <p:txBody>
          <a:bodyPr wrap="square" anchor="b" anchorCtr="0">
            <a:noAutofit/>
          </a:bodyPr>
          <a:lstStyle>
            <a:lvl1pPr>
              <a:defRPr/>
            </a:lvl1pPr>
          </a:lstStyle>
          <a:p>
            <a:r>
              <a:rPr lang="en-US" dirty="0"/>
              <a:t>Click to add title</a:t>
            </a:r>
          </a:p>
        </p:txBody>
      </p:sp>
      <p:sp>
        <p:nvSpPr>
          <p:cNvPr id="7" name="Content Placeholder 2">
            <a:extLst>
              <a:ext uri="{FF2B5EF4-FFF2-40B4-BE49-F238E27FC236}">
                <a16:creationId xmlns:a16="http://schemas.microsoft.com/office/drawing/2014/main" id="{50294D8B-CF64-4C26-8C78-57A375E7D33B}"/>
              </a:ext>
            </a:extLst>
          </p:cNvPr>
          <p:cNvSpPr>
            <a:spLocks noGrp="1"/>
          </p:cNvSpPr>
          <p:nvPr>
            <p:ph idx="1" hasCustomPrompt="1"/>
          </p:nvPr>
        </p:nvSpPr>
        <p:spPr>
          <a:xfrm>
            <a:off x="550863" y="2677306"/>
            <a:ext cx="3565525" cy="3415519"/>
          </a:xfrm>
        </p:spPr>
        <p:txBody>
          <a:bodyPr anchor="t" anchorCtr="0">
            <a:noAutofit/>
          </a:bodyPr>
          <a:lstStyle>
            <a:lvl1pPr>
              <a:buNone/>
              <a:defRPr/>
            </a:lvl1pPr>
          </a:lstStyle>
          <a:p>
            <a:pPr>
              <a:lnSpc>
                <a:spcPct val="120000"/>
              </a:lnSpc>
            </a:pPr>
            <a:r>
              <a:rPr lang="en-US" sz="1600" dirty="0"/>
              <a:t>Click to add text</a:t>
            </a:r>
          </a:p>
        </p:txBody>
      </p:sp>
      <p:sp>
        <p:nvSpPr>
          <p:cNvPr id="17" name="Picture Placeholder 16">
            <a:extLst>
              <a:ext uri="{FF2B5EF4-FFF2-40B4-BE49-F238E27FC236}">
                <a16:creationId xmlns:a16="http://schemas.microsoft.com/office/drawing/2014/main" id="{67BCF456-426F-435B-8DF0-A32A44F5A889}"/>
              </a:ext>
            </a:extLst>
          </p:cNvPr>
          <p:cNvSpPr>
            <a:spLocks noGrp="1"/>
          </p:cNvSpPr>
          <p:nvPr>
            <p:ph type="pic" sz="quarter" idx="13"/>
          </p:nvPr>
        </p:nvSpPr>
        <p:spPr>
          <a:xfrm>
            <a:off x="5208928" y="1596771"/>
            <a:ext cx="3448558" cy="3448558"/>
          </a:xfrm>
          <a:custGeom>
            <a:avLst/>
            <a:gdLst>
              <a:gd name="connsiteX0" fmla="*/ 1724279 w 3448558"/>
              <a:gd name="connsiteY0" fmla="*/ 0 h 3448558"/>
              <a:gd name="connsiteX1" fmla="*/ 3448558 w 3448558"/>
              <a:gd name="connsiteY1" fmla="*/ 1724279 h 3448558"/>
              <a:gd name="connsiteX2" fmla="*/ 1724279 w 3448558"/>
              <a:gd name="connsiteY2" fmla="*/ 3448558 h 3448558"/>
              <a:gd name="connsiteX3" fmla="*/ 0 w 3448558"/>
              <a:gd name="connsiteY3" fmla="*/ 1724279 h 3448558"/>
              <a:gd name="connsiteX4" fmla="*/ 1724279 w 3448558"/>
              <a:gd name="connsiteY4" fmla="*/ 0 h 34485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8558" h="3448558">
                <a:moveTo>
                  <a:pt x="1724279" y="0"/>
                </a:moveTo>
                <a:cubicBezTo>
                  <a:pt x="2676572" y="0"/>
                  <a:pt x="3448558" y="771986"/>
                  <a:pt x="3448558" y="1724279"/>
                </a:cubicBezTo>
                <a:cubicBezTo>
                  <a:pt x="3448558" y="2676572"/>
                  <a:pt x="2676572" y="3448558"/>
                  <a:pt x="1724279" y="3448558"/>
                </a:cubicBezTo>
                <a:cubicBezTo>
                  <a:pt x="771986" y="3448558"/>
                  <a:pt x="0" y="2676572"/>
                  <a:pt x="0" y="1724279"/>
                </a:cubicBezTo>
                <a:cubicBezTo>
                  <a:pt x="0" y="771986"/>
                  <a:pt x="771986" y="0"/>
                  <a:pt x="1724279" y="0"/>
                </a:cubicBezTo>
                <a:close/>
              </a:path>
            </a:pathLst>
          </a:custGeom>
          <a:solidFill>
            <a:schemeClr val="accent5"/>
          </a:solidFill>
        </p:spPr>
        <p:txBody>
          <a:bodyPr wrap="square">
            <a:noAutofit/>
          </a:bodyPr>
          <a:lstStyle/>
          <a:p>
            <a:r>
              <a:rPr lang="en-US"/>
              <a:t>Click icon to add picture</a:t>
            </a:r>
          </a:p>
        </p:txBody>
      </p:sp>
      <p:sp>
        <p:nvSpPr>
          <p:cNvPr id="22" name="Picture Placeholder 21">
            <a:extLst>
              <a:ext uri="{FF2B5EF4-FFF2-40B4-BE49-F238E27FC236}">
                <a16:creationId xmlns:a16="http://schemas.microsoft.com/office/drawing/2014/main" id="{4813A609-7079-46D5-9C1D-52004ABDAC9D}"/>
              </a:ext>
            </a:extLst>
          </p:cNvPr>
          <p:cNvSpPr>
            <a:spLocks noGrp="1"/>
          </p:cNvSpPr>
          <p:nvPr>
            <p:ph type="pic" sz="quarter" idx="14"/>
          </p:nvPr>
        </p:nvSpPr>
        <p:spPr>
          <a:xfrm>
            <a:off x="8918575" y="596392"/>
            <a:ext cx="2263776" cy="2263776"/>
          </a:xfrm>
          <a:custGeom>
            <a:avLst/>
            <a:gdLst>
              <a:gd name="connsiteX0" fmla="*/ 1131888 w 2263776"/>
              <a:gd name="connsiteY0" fmla="*/ 0 h 2263776"/>
              <a:gd name="connsiteX1" fmla="*/ 2263776 w 2263776"/>
              <a:gd name="connsiteY1" fmla="*/ 1131888 h 2263776"/>
              <a:gd name="connsiteX2" fmla="*/ 1131888 w 2263776"/>
              <a:gd name="connsiteY2" fmla="*/ 2263776 h 2263776"/>
              <a:gd name="connsiteX3" fmla="*/ 0 w 2263776"/>
              <a:gd name="connsiteY3" fmla="*/ 1131888 h 2263776"/>
              <a:gd name="connsiteX4" fmla="*/ 1131888 w 2263776"/>
              <a:gd name="connsiteY4" fmla="*/ 0 h 2263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3776" h="2263776">
                <a:moveTo>
                  <a:pt x="1131888" y="0"/>
                </a:moveTo>
                <a:cubicBezTo>
                  <a:pt x="1757012" y="0"/>
                  <a:pt x="2263776" y="506764"/>
                  <a:pt x="2263776" y="1131888"/>
                </a:cubicBezTo>
                <a:cubicBezTo>
                  <a:pt x="2263776" y="1757012"/>
                  <a:pt x="1757012" y="2263776"/>
                  <a:pt x="1131888" y="2263776"/>
                </a:cubicBezTo>
                <a:cubicBezTo>
                  <a:pt x="506764" y="2263776"/>
                  <a:pt x="0" y="1757012"/>
                  <a:pt x="0" y="1131888"/>
                </a:cubicBezTo>
                <a:cubicBezTo>
                  <a:pt x="0" y="506764"/>
                  <a:pt x="506764" y="0"/>
                  <a:pt x="1131888" y="0"/>
                </a:cubicBezTo>
                <a:close/>
              </a:path>
            </a:pathLst>
          </a:custGeom>
          <a:solidFill>
            <a:schemeClr val="accent5"/>
          </a:solidFill>
        </p:spPr>
        <p:txBody>
          <a:bodyPr wrap="square">
            <a:noAutofit/>
          </a:bodyPr>
          <a:lstStyle/>
          <a:p>
            <a:r>
              <a:rPr lang="en-US"/>
              <a:t>Click icon to add picture</a:t>
            </a:r>
          </a:p>
        </p:txBody>
      </p:sp>
      <p:sp>
        <p:nvSpPr>
          <p:cNvPr id="25" name="Picture Placeholder 24">
            <a:extLst>
              <a:ext uri="{FF2B5EF4-FFF2-40B4-BE49-F238E27FC236}">
                <a16:creationId xmlns:a16="http://schemas.microsoft.com/office/drawing/2014/main" id="{A14F21DF-D5E0-4C6C-BA2C-D69D65DBB18E}"/>
              </a:ext>
            </a:extLst>
          </p:cNvPr>
          <p:cNvSpPr>
            <a:spLocks noGrp="1"/>
          </p:cNvSpPr>
          <p:nvPr>
            <p:ph type="pic" sz="quarter" idx="15"/>
          </p:nvPr>
        </p:nvSpPr>
        <p:spPr>
          <a:xfrm>
            <a:off x="9091612" y="3324733"/>
            <a:ext cx="2936876" cy="2936876"/>
          </a:xfrm>
          <a:custGeom>
            <a:avLst/>
            <a:gdLst>
              <a:gd name="connsiteX0" fmla="*/ 1468438 w 2936876"/>
              <a:gd name="connsiteY0" fmla="*/ 0 h 2936876"/>
              <a:gd name="connsiteX1" fmla="*/ 2936876 w 2936876"/>
              <a:gd name="connsiteY1" fmla="*/ 1468438 h 2936876"/>
              <a:gd name="connsiteX2" fmla="*/ 1468438 w 2936876"/>
              <a:gd name="connsiteY2" fmla="*/ 2936876 h 2936876"/>
              <a:gd name="connsiteX3" fmla="*/ 0 w 2936876"/>
              <a:gd name="connsiteY3" fmla="*/ 1468438 h 2936876"/>
              <a:gd name="connsiteX4" fmla="*/ 1468438 w 2936876"/>
              <a:gd name="connsiteY4" fmla="*/ 0 h 29368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6876" h="2936876">
                <a:moveTo>
                  <a:pt x="1468438" y="0"/>
                </a:moveTo>
                <a:cubicBezTo>
                  <a:pt x="2279434" y="0"/>
                  <a:pt x="2936876" y="657442"/>
                  <a:pt x="2936876" y="1468438"/>
                </a:cubicBezTo>
                <a:cubicBezTo>
                  <a:pt x="2936876" y="2279434"/>
                  <a:pt x="2279434" y="2936876"/>
                  <a:pt x="1468438" y="2936876"/>
                </a:cubicBezTo>
                <a:cubicBezTo>
                  <a:pt x="657442" y="2936876"/>
                  <a:pt x="0" y="2279434"/>
                  <a:pt x="0" y="1468438"/>
                </a:cubicBezTo>
                <a:cubicBezTo>
                  <a:pt x="0" y="657442"/>
                  <a:pt x="657442" y="0"/>
                  <a:pt x="1468438" y="0"/>
                </a:cubicBezTo>
                <a:close/>
              </a:path>
            </a:pathLst>
          </a:custGeom>
          <a:solidFill>
            <a:schemeClr val="accent5"/>
          </a:solidFill>
        </p:spPr>
        <p:txBody>
          <a:bodyPr wrap="square">
            <a:noAutofit/>
          </a:bodyPr>
          <a:lstStyle/>
          <a:p>
            <a:r>
              <a:rPr lang="en-US"/>
              <a:t>Click icon to add picture</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6" name="Oval 5">
            <a:extLst>
              <a:ext uri="{FF2B5EF4-FFF2-40B4-BE49-F238E27FC236}">
                <a16:creationId xmlns:a16="http://schemas.microsoft.com/office/drawing/2014/main" id="{92FF63B4-C261-4597-9EE0-811D250B9D21}"/>
              </a:ext>
              <a:ext uri="{C183D7F6-B498-43B3-948B-1728B52AA6E4}">
                <adec:decorative xmlns:adec="http://schemas.microsoft.com/office/drawing/2017/decorative" val="1"/>
              </a:ext>
            </a:extLst>
          </p:cNvPr>
          <p:cNvSpPr>
            <a:spLocks noChangeAspect="1"/>
          </p:cNvSpPr>
          <p:nvPr userDrawn="1"/>
        </p:nvSpPr>
        <p:spPr>
          <a:xfrm>
            <a:off x="6548755" y="850167"/>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0" name="Group 9">
            <a:extLst>
              <a:ext uri="{FF2B5EF4-FFF2-40B4-BE49-F238E27FC236}">
                <a16:creationId xmlns:a16="http://schemas.microsoft.com/office/drawing/2014/main" id="{F92CF088-7F97-4A11-8A81-0EF641F6986F}"/>
              </a:ext>
              <a:ext uri="{C183D7F6-B498-43B3-948B-1728B52AA6E4}">
                <adec:decorative xmlns:adec="http://schemas.microsoft.com/office/drawing/2017/decorative" val="1"/>
              </a:ext>
            </a:extLst>
          </p:cNvPr>
          <p:cNvGrpSpPr/>
          <p:nvPr userDrawn="1"/>
        </p:nvGrpSpPr>
        <p:grpSpPr>
          <a:xfrm>
            <a:off x="5602297" y="5691007"/>
            <a:ext cx="667802" cy="631474"/>
            <a:chOff x="3409557" y="4940429"/>
            <a:chExt cx="667802" cy="631474"/>
          </a:xfrm>
        </p:grpSpPr>
        <p:sp>
          <p:nvSpPr>
            <p:cNvPr id="11" name="Freeform: Shape 10">
              <a:extLst>
                <a:ext uri="{FF2B5EF4-FFF2-40B4-BE49-F238E27FC236}">
                  <a16:creationId xmlns:a16="http://schemas.microsoft.com/office/drawing/2014/main" id="{165B23B7-CE74-4974-ABD8-BFA31D583416}"/>
                </a:ext>
              </a:extLst>
            </p:cNvPr>
            <p:cNvSpPr>
              <a:spLocks noChangeAspect="1"/>
            </p:cNvSpPr>
            <p:nvPr/>
          </p:nvSpPr>
          <p:spPr>
            <a:xfrm rot="8100000">
              <a:off x="3537358" y="4940429"/>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Oval 11">
              <a:extLst>
                <a:ext uri="{FF2B5EF4-FFF2-40B4-BE49-F238E27FC236}">
                  <a16:creationId xmlns:a16="http://schemas.microsoft.com/office/drawing/2014/main" id="{FF99BB1F-6C9D-4972-9EF4-98ACD7BE71E5}"/>
                </a:ext>
              </a:extLst>
            </p:cNvPr>
            <p:cNvSpPr/>
            <p:nvPr/>
          </p:nvSpPr>
          <p:spPr>
            <a:xfrm rot="13500000">
              <a:off x="3544558" y="4858365"/>
              <a:ext cx="270000" cy="540001"/>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Tree>
    <p:extLst>
      <p:ext uri="{BB962C8B-B14F-4D97-AF65-F5344CB8AC3E}">
        <p14:creationId xmlns:p14="http://schemas.microsoft.com/office/powerpoint/2010/main" val="1026733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r>
              <a:rPr lang="en-US"/>
              <a:t>Tuesday, February 2, 20XX</a:t>
            </a:r>
            <a:endParaRPr lang="en-US" dirty="0"/>
          </a:p>
        </p:txBody>
      </p:sp>
      <p:sp>
        <p:nvSpPr>
          <p:cNvPr id="5" name="Footer Placeholder 4"/>
          <p:cNvSpPr>
            <a:spLocks noGrp="1"/>
          </p:cNvSpPr>
          <p:nvPr>
            <p:ph type="ftr" sz="quarter" idx="11"/>
          </p:nvPr>
        </p:nvSpPr>
        <p:spPr/>
        <p:txBody>
          <a:bodyPr/>
          <a:lstStyle/>
          <a:p>
            <a:r>
              <a:rPr lang="en-US"/>
              <a:t>Sample Footer Text</a:t>
            </a:r>
            <a:endParaRPr lang="en-US" dirty="0"/>
          </a:p>
        </p:txBody>
      </p:sp>
      <p:sp>
        <p:nvSpPr>
          <p:cNvPr id="6" name="Slide Number Placeholder 5"/>
          <p:cNvSpPr>
            <a:spLocks noGrp="1"/>
          </p:cNvSpPr>
          <p:nvPr>
            <p:ph type="sldNum" sz="quarter" idx="12"/>
          </p:nvPr>
        </p:nvSpPr>
        <p:spPr/>
        <p:txBody>
          <a:bodyPr/>
          <a:lstStyle/>
          <a:p>
            <a:fld id="{DBA1B0FB-D917-4C8C-928F-313BD683BF39}" type="slidenum">
              <a:rPr lang="en-US" smtClean="0"/>
              <a:pPr/>
              <a:t>‹#›</a:t>
            </a:fld>
            <a:endParaRPr lang="en-US"/>
          </a:p>
        </p:txBody>
      </p:sp>
    </p:spTree>
    <p:extLst>
      <p:ext uri="{BB962C8B-B14F-4D97-AF65-F5344CB8AC3E}">
        <p14:creationId xmlns:p14="http://schemas.microsoft.com/office/powerpoint/2010/main" val="304014889"/>
      </p:ext>
    </p:extLst>
  </p:cSld>
  <p:clrMapOvr>
    <a:masterClrMapping/>
  </p:clrMapOvr>
  <p:hf hdr="0"/>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3_Introduction">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A458B3A1-C77D-4AFC-B2C8-79520B53C452}"/>
              </a:ext>
            </a:extLst>
          </p:cNvPr>
          <p:cNvSpPr>
            <a:spLocks noGrp="1"/>
          </p:cNvSpPr>
          <p:nvPr>
            <p:ph type="title"/>
          </p:nvPr>
        </p:nvSpPr>
        <p:spPr>
          <a:xfrm>
            <a:off x="550863" y="4507200"/>
            <a:ext cx="4500562" cy="1562959"/>
          </a:xfrm>
        </p:spPr>
        <p:txBody>
          <a:bodyPr wrap="square" anchor="t" anchorCtr="0">
            <a:noAutofit/>
          </a:bodyPr>
          <a:lstStyle/>
          <a:p>
            <a:r>
              <a:rPr lang="en-US"/>
              <a:t>Click to edit Master title style</a:t>
            </a:r>
            <a:endParaRPr lang="en-US" dirty="0"/>
          </a:p>
        </p:txBody>
      </p:sp>
      <p:sp>
        <p:nvSpPr>
          <p:cNvPr id="12" name="Picture Placeholder 11">
            <a:extLst>
              <a:ext uri="{FF2B5EF4-FFF2-40B4-BE49-F238E27FC236}">
                <a16:creationId xmlns:a16="http://schemas.microsoft.com/office/drawing/2014/main" id="{F551DA26-B267-4F28-B4D0-65B3EF6E1112}"/>
              </a:ext>
            </a:extLst>
          </p:cNvPr>
          <p:cNvSpPr>
            <a:spLocks noGrp="1"/>
          </p:cNvSpPr>
          <p:nvPr>
            <p:ph type="pic" sz="quarter" idx="13"/>
          </p:nvPr>
        </p:nvSpPr>
        <p:spPr>
          <a:xfrm>
            <a:off x="0" y="0"/>
            <a:ext cx="3054096" cy="3776472"/>
          </a:xfrm>
          <a:solidFill>
            <a:schemeClr val="accent5"/>
          </a:solidFill>
        </p:spPr>
        <p:txBody>
          <a:bodyPr>
            <a:noAutofit/>
          </a:bodyPr>
          <a:lstStyle/>
          <a:p>
            <a:r>
              <a:rPr lang="en-US"/>
              <a:t>Click icon to add picture</a:t>
            </a:r>
          </a:p>
        </p:txBody>
      </p:sp>
      <p:sp>
        <p:nvSpPr>
          <p:cNvPr id="18" name="Picture Placeholder 11">
            <a:extLst>
              <a:ext uri="{FF2B5EF4-FFF2-40B4-BE49-F238E27FC236}">
                <a16:creationId xmlns:a16="http://schemas.microsoft.com/office/drawing/2014/main" id="{95544A62-DA23-4840-99DE-09AFC8F4DC48}"/>
              </a:ext>
            </a:extLst>
          </p:cNvPr>
          <p:cNvSpPr>
            <a:spLocks noGrp="1"/>
          </p:cNvSpPr>
          <p:nvPr>
            <p:ph type="pic" sz="quarter" idx="14"/>
          </p:nvPr>
        </p:nvSpPr>
        <p:spPr>
          <a:xfrm>
            <a:off x="3054096" y="0"/>
            <a:ext cx="3054096" cy="3776472"/>
          </a:xfrm>
          <a:solidFill>
            <a:schemeClr val="accent5"/>
          </a:solidFill>
        </p:spPr>
        <p:txBody>
          <a:bodyPr>
            <a:noAutofit/>
          </a:bodyPr>
          <a:lstStyle/>
          <a:p>
            <a:r>
              <a:rPr lang="en-US"/>
              <a:t>Click icon to add picture</a:t>
            </a:r>
          </a:p>
        </p:txBody>
      </p:sp>
      <p:sp>
        <p:nvSpPr>
          <p:cNvPr id="19" name="Picture Placeholder 11">
            <a:extLst>
              <a:ext uri="{FF2B5EF4-FFF2-40B4-BE49-F238E27FC236}">
                <a16:creationId xmlns:a16="http://schemas.microsoft.com/office/drawing/2014/main" id="{0C91AF30-C5BB-4601-BDEB-E60C93A16933}"/>
              </a:ext>
            </a:extLst>
          </p:cNvPr>
          <p:cNvSpPr>
            <a:spLocks noGrp="1"/>
          </p:cNvSpPr>
          <p:nvPr>
            <p:ph type="pic" sz="quarter" idx="15"/>
          </p:nvPr>
        </p:nvSpPr>
        <p:spPr>
          <a:xfrm>
            <a:off x="6083808" y="0"/>
            <a:ext cx="3054096" cy="3776472"/>
          </a:xfrm>
          <a:solidFill>
            <a:schemeClr val="accent5"/>
          </a:solidFill>
        </p:spPr>
        <p:txBody>
          <a:bodyPr>
            <a:noAutofit/>
          </a:bodyPr>
          <a:lstStyle/>
          <a:p>
            <a:r>
              <a:rPr lang="en-US"/>
              <a:t>Click icon to add picture</a:t>
            </a:r>
          </a:p>
        </p:txBody>
      </p:sp>
      <p:sp>
        <p:nvSpPr>
          <p:cNvPr id="20" name="Picture Placeholder 11">
            <a:extLst>
              <a:ext uri="{FF2B5EF4-FFF2-40B4-BE49-F238E27FC236}">
                <a16:creationId xmlns:a16="http://schemas.microsoft.com/office/drawing/2014/main" id="{5B625AA5-EA5B-4115-A461-DA2C7087D83E}"/>
              </a:ext>
            </a:extLst>
          </p:cNvPr>
          <p:cNvSpPr>
            <a:spLocks noGrp="1"/>
          </p:cNvSpPr>
          <p:nvPr>
            <p:ph type="pic" sz="quarter" idx="16"/>
          </p:nvPr>
        </p:nvSpPr>
        <p:spPr>
          <a:xfrm>
            <a:off x="9137904" y="0"/>
            <a:ext cx="3054096" cy="3776472"/>
          </a:xfrm>
          <a:solidFill>
            <a:schemeClr val="accent5"/>
          </a:solidFill>
        </p:spPr>
        <p:txBody>
          <a:bodyPr>
            <a:noAutofit/>
          </a:bodyPr>
          <a:lstStyle/>
          <a:p>
            <a:r>
              <a:rPr lang="en-US"/>
              <a:t>Click icon to add picture</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11" name="Content Placeholder 6">
            <a:extLst>
              <a:ext uri="{FF2B5EF4-FFF2-40B4-BE49-F238E27FC236}">
                <a16:creationId xmlns:a16="http://schemas.microsoft.com/office/drawing/2014/main" id="{1B1AE41C-3196-4E6F-A3A8-313A92677FF3}"/>
              </a:ext>
            </a:extLst>
          </p:cNvPr>
          <p:cNvSpPr>
            <a:spLocks noGrp="1"/>
          </p:cNvSpPr>
          <p:nvPr>
            <p:ph sz="quarter" idx="15"/>
          </p:nvPr>
        </p:nvSpPr>
        <p:spPr>
          <a:xfrm>
            <a:off x="5262411" y="4508500"/>
            <a:ext cx="6221412" cy="1563688"/>
          </a:xfrm>
        </p:spPr>
        <p:txBody>
          <a:bodyPr>
            <a:noAutofit/>
          </a:bodyPr>
          <a:lstStyle>
            <a:lvl1pPr marL="228600" indent="-228600">
              <a:lnSpc>
                <a:spcPct val="100000"/>
              </a:lnSpc>
              <a:buFont typeface="Arial" panose="020B0604020202020204" pitchFamily="34" charset="0"/>
              <a:buChar char="•"/>
              <a:defRPr sz="2000"/>
            </a:lvl1pPr>
            <a:lvl2pPr>
              <a:buNone/>
              <a:defRPr sz="1900"/>
            </a:lvl2pPr>
            <a:lvl3pPr>
              <a:buNone/>
              <a:defRPr sz="1900"/>
            </a:lvl3pPr>
            <a:lvl4pPr>
              <a:buNone/>
              <a:defRPr sz="1900"/>
            </a:lvl4pPr>
            <a:lvl5pPr>
              <a:buNone/>
              <a:defRPr sz="1900"/>
            </a:lvl5pPr>
          </a:lstStyle>
          <a:p>
            <a:pPr lvl="0"/>
            <a:r>
              <a:rPr lang="en-US"/>
              <a:t>Click to edit Master text styles</a:t>
            </a:r>
          </a:p>
        </p:txBody>
      </p:sp>
    </p:spTree>
    <p:extLst>
      <p:ext uri="{BB962C8B-B14F-4D97-AF65-F5344CB8AC3E}">
        <p14:creationId xmlns:p14="http://schemas.microsoft.com/office/powerpoint/2010/main" val="122147688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7_Quo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062BF5C-3876-4161-B4FF-14CA94D326C6}"/>
              </a:ext>
            </a:extLst>
          </p:cNvPr>
          <p:cNvSpPr>
            <a:spLocks noGrp="1"/>
          </p:cNvSpPr>
          <p:nvPr>
            <p:ph type="title"/>
          </p:nvPr>
        </p:nvSpPr>
        <p:spPr>
          <a:xfrm>
            <a:off x="550864" y="549275"/>
            <a:ext cx="3566160" cy="3384550"/>
          </a:xfrm>
        </p:spPr>
        <p:txBody>
          <a:bodyPr wrap="square" anchor="b" anchorCtr="0">
            <a:noAutofit/>
          </a:bodyPr>
          <a:lstStyle>
            <a:lvl1pPr>
              <a:defRPr sz="4000"/>
            </a:lvl1pPr>
          </a:lstStyle>
          <a:p>
            <a:r>
              <a:rPr lang="en-US"/>
              <a:t>Click to edit Master title style</a:t>
            </a:r>
            <a:endParaRPr lang="en-US" dirty="0"/>
          </a:p>
        </p:txBody>
      </p:sp>
      <p:grpSp>
        <p:nvGrpSpPr>
          <p:cNvPr id="8" name="Group 7">
            <a:extLst>
              <a:ext uri="{FF2B5EF4-FFF2-40B4-BE49-F238E27FC236}">
                <a16:creationId xmlns:a16="http://schemas.microsoft.com/office/drawing/2014/main" id="{B17C5C60-EC4D-410B-9997-0B73289605FD}"/>
              </a:ext>
              <a:ext uri="{C183D7F6-B498-43B3-948B-1728B52AA6E4}">
                <adec:decorative xmlns:adec="http://schemas.microsoft.com/office/drawing/2017/decorative" val="1"/>
              </a:ext>
            </a:extLst>
          </p:cNvPr>
          <p:cNvGrpSpPr/>
          <p:nvPr userDrawn="1"/>
        </p:nvGrpSpPr>
        <p:grpSpPr>
          <a:xfrm>
            <a:off x="10822156" y="4143453"/>
            <a:ext cx="734257" cy="760506"/>
            <a:chOff x="5243759" y="1363788"/>
            <a:chExt cx="734257" cy="760506"/>
          </a:xfrm>
        </p:grpSpPr>
        <p:sp>
          <p:nvSpPr>
            <p:cNvPr id="9" name="Freeform 5">
              <a:extLst>
                <a:ext uri="{FF2B5EF4-FFF2-40B4-BE49-F238E27FC236}">
                  <a16:creationId xmlns:a16="http://schemas.microsoft.com/office/drawing/2014/main" id="{0573155C-3428-4F4F-AE66-A519D777EAAE}"/>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 name="Freeform 6">
              <a:extLst>
                <a:ext uri="{FF2B5EF4-FFF2-40B4-BE49-F238E27FC236}">
                  <a16:creationId xmlns:a16="http://schemas.microsoft.com/office/drawing/2014/main" id="{1853496C-159E-4D47-94B5-0835FB6511BA}"/>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Freeform 8">
              <a:extLst>
                <a:ext uri="{FF2B5EF4-FFF2-40B4-BE49-F238E27FC236}">
                  <a16:creationId xmlns:a16="http://schemas.microsoft.com/office/drawing/2014/main" id="{CE93E330-715B-44E8-84D9-CE166D428DAB}"/>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2" name="Oval 11">
            <a:extLst>
              <a:ext uri="{FF2B5EF4-FFF2-40B4-BE49-F238E27FC236}">
                <a16:creationId xmlns:a16="http://schemas.microsoft.com/office/drawing/2014/main" id="{80A2FA6F-99B7-4984-A80C-570644889F02}"/>
              </a:ext>
              <a:ext uri="{C183D7F6-B498-43B3-948B-1728B52AA6E4}">
                <adec:decorative xmlns:adec="http://schemas.microsoft.com/office/drawing/2017/decorative" val="1"/>
              </a:ext>
            </a:extLst>
          </p:cNvPr>
          <p:cNvSpPr>
            <a:spLocks noChangeAspect="1"/>
          </p:cNvSpPr>
          <p:nvPr userDrawn="1"/>
        </p:nvSpPr>
        <p:spPr>
          <a:xfrm>
            <a:off x="5668780" y="5059009"/>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 name="Content Placeholder 16">
            <a:extLst>
              <a:ext uri="{FF2B5EF4-FFF2-40B4-BE49-F238E27FC236}">
                <a16:creationId xmlns:a16="http://schemas.microsoft.com/office/drawing/2014/main" id="{439C8C03-81B3-4DE8-B96A-78258E4467CC}"/>
              </a:ext>
            </a:extLst>
          </p:cNvPr>
          <p:cNvSpPr>
            <a:spLocks noGrp="1"/>
          </p:cNvSpPr>
          <p:nvPr>
            <p:ph sz="quarter" idx="15"/>
          </p:nvPr>
        </p:nvSpPr>
        <p:spPr>
          <a:xfrm>
            <a:off x="550863" y="4097338"/>
            <a:ext cx="3565524" cy="2351087"/>
          </a:xfrm>
        </p:spPr>
        <p:txBody>
          <a:bodyPr>
            <a:noAutofit/>
          </a:bodyPr>
          <a:lstStyle>
            <a:lvl1pPr>
              <a:buNone/>
              <a:defRPr sz="2400"/>
            </a:lvl1pPr>
            <a:lvl2pPr>
              <a:defRPr sz="2000"/>
            </a:lvl2pPr>
            <a:lvl3pPr>
              <a:defRPr sz="2000"/>
            </a:lvl3pPr>
            <a:lvl4pPr>
              <a:defRPr sz="2000"/>
            </a:lvl4pPr>
            <a:lvl5pPr>
              <a:defRPr sz="2000"/>
            </a:lvl5pPr>
          </a:lstStyle>
          <a:p>
            <a:pPr lvl="0"/>
            <a:r>
              <a:rPr lang="en-US"/>
              <a:t>Click to edit Master text styles</a:t>
            </a:r>
          </a:p>
        </p:txBody>
      </p:sp>
      <p:sp>
        <p:nvSpPr>
          <p:cNvPr id="15" name="Picture Placeholder 14">
            <a:extLst>
              <a:ext uri="{FF2B5EF4-FFF2-40B4-BE49-F238E27FC236}">
                <a16:creationId xmlns:a16="http://schemas.microsoft.com/office/drawing/2014/main" id="{C1FBB56D-C8B1-4ED9-A5DB-72BA636DADF3}"/>
              </a:ext>
            </a:extLst>
          </p:cNvPr>
          <p:cNvSpPr>
            <a:spLocks noGrp="1"/>
          </p:cNvSpPr>
          <p:nvPr>
            <p:ph type="pic" sz="quarter" idx="13"/>
          </p:nvPr>
        </p:nvSpPr>
        <p:spPr>
          <a:xfrm>
            <a:off x="5535809" y="656633"/>
            <a:ext cx="5132388" cy="5132388"/>
          </a:xfrm>
          <a:custGeom>
            <a:avLst/>
            <a:gdLst>
              <a:gd name="connsiteX0" fmla="*/ 2566194 w 5132388"/>
              <a:gd name="connsiteY0" fmla="*/ 0 h 5132388"/>
              <a:gd name="connsiteX1" fmla="*/ 5132388 w 5132388"/>
              <a:gd name="connsiteY1" fmla="*/ 2566194 h 5132388"/>
              <a:gd name="connsiteX2" fmla="*/ 2566194 w 5132388"/>
              <a:gd name="connsiteY2" fmla="*/ 5132388 h 5132388"/>
              <a:gd name="connsiteX3" fmla="*/ 0 w 5132388"/>
              <a:gd name="connsiteY3" fmla="*/ 2566194 h 5132388"/>
              <a:gd name="connsiteX4" fmla="*/ 2566194 w 5132388"/>
              <a:gd name="connsiteY4" fmla="*/ 0 h 51323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2388" h="5132388">
                <a:moveTo>
                  <a:pt x="2566194" y="0"/>
                </a:moveTo>
                <a:cubicBezTo>
                  <a:pt x="3983464" y="0"/>
                  <a:pt x="5132388" y="1148924"/>
                  <a:pt x="5132388" y="2566194"/>
                </a:cubicBezTo>
                <a:cubicBezTo>
                  <a:pt x="5132388" y="3983464"/>
                  <a:pt x="3983464" y="5132388"/>
                  <a:pt x="2566194" y="5132388"/>
                </a:cubicBezTo>
                <a:cubicBezTo>
                  <a:pt x="1148924" y="5132388"/>
                  <a:pt x="0" y="3983464"/>
                  <a:pt x="0" y="2566194"/>
                </a:cubicBezTo>
                <a:cubicBezTo>
                  <a:pt x="0" y="1148924"/>
                  <a:pt x="1148924" y="0"/>
                  <a:pt x="2566194" y="0"/>
                </a:cubicBezTo>
                <a:close/>
              </a:path>
            </a:pathLst>
          </a:custGeom>
          <a:solidFill>
            <a:schemeClr val="accent5"/>
          </a:solidFill>
        </p:spPr>
        <p:txBody>
          <a:bodyPr wrap="square">
            <a:noAutofit/>
          </a:bodyPr>
          <a:lstStyle/>
          <a:p>
            <a:r>
              <a:rPr lang="en-US"/>
              <a:t>Click icon to add picture</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87633054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2_Summary">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949202B-67AE-417A-A336-DF5257FFDCF0}"/>
              </a:ext>
            </a:extLst>
          </p:cNvPr>
          <p:cNvSpPr>
            <a:spLocks noGrp="1"/>
          </p:cNvSpPr>
          <p:nvPr>
            <p:ph type="title"/>
          </p:nvPr>
        </p:nvSpPr>
        <p:spPr>
          <a:xfrm>
            <a:off x="550863" y="4508500"/>
            <a:ext cx="4500562" cy="1562959"/>
          </a:xfrm>
        </p:spPr>
        <p:txBody>
          <a:bodyPr wrap="square" anchor="t" anchorCtr="0">
            <a:noAutofit/>
          </a:bodyPr>
          <a:lstStyle/>
          <a:p>
            <a:r>
              <a:rPr lang="en-US"/>
              <a:t>Click to edit Master title style</a:t>
            </a:r>
          </a:p>
        </p:txBody>
      </p:sp>
      <p:sp>
        <p:nvSpPr>
          <p:cNvPr id="10" name="Picture Placeholder 9">
            <a:extLst>
              <a:ext uri="{FF2B5EF4-FFF2-40B4-BE49-F238E27FC236}">
                <a16:creationId xmlns:a16="http://schemas.microsoft.com/office/drawing/2014/main" id="{1786D546-2834-435F-950F-DCEFE654B3B1}"/>
              </a:ext>
            </a:extLst>
          </p:cNvPr>
          <p:cNvSpPr>
            <a:spLocks noGrp="1"/>
          </p:cNvSpPr>
          <p:nvPr>
            <p:ph type="pic" sz="quarter" idx="13"/>
          </p:nvPr>
        </p:nvSpPr>
        <p:spPr>
          <a:xfrm>
            <a:off x="0" y="0"/>
            <a:ext cx="12192000" cy="3776472"/>
          </a:xfrm>
          <a:solidFill>
            <a:schemeClr val="accent5"/>
          </a:solidFill>
        </p:spPr>
        <p:txBody>
          <a:bodyPr>
            <a:noAutofit/>
          </a:bodyPr>
          <a:lstStyle/>
          <a:p>
            <a:r>
              <a:rPr lang="en-US"/>
              <a:t>Click icon to add picture</a:t>
            </a:r>
          </a:p>
        </p:txBody>
      </p:sp>
      <p:sp>
        <p:nvSpPr>
          <p:cNvPr id="7" name="Content Placeholder 6">
            <a:extLst>
              <a:ext uri="{FF2B5EF4-FFF2-40B4-BE49-F238E27FC236}">
                <a16:creationId xmlns:a16="http://schemas.microsoft.com/office/drawing/2014/main" id="{3BD763BD-EAC5-4DB8-81AF-9743BB6A9576}"/>
              </a:ext>
            </a:extLst>
          </p:cNvPr>
          <p:cNvSpPr>
            <a:spLocks noGrp="1"/>
          </p:cNvSpPr>
          <p:nvPr>
            <p:ph sz="quarter" idx="15"/>
          </p:nvPr>
        </p:nvSpPr>
        <p:spPr>
          <a:xfrm>
            <a:off x="5262411" y="4508500"/>
            <a:ext cx="6221412" cy="1563688"/>
          </a:xfrm>
        </p:spPr>
        <p:txBody>
          <a:bodyPr>
            <a:noAutofit/>
          </a:bodyPr>
          <a:lstStyle>
            <a:lvl1pPr marL="0" indent="0">
              <a:buNone/>
              <a:defRPr sz="2000"/>
            </a:lvl1pPr>
            <a:lvl2pPr>
              <a:buNone/>
              <a:defRPr sz="1900"/>
            </a:lvl2pPr>
            <a:lvl3pPr>
              <a:buNone/>
              <a:defRPr sz="1900"/>
            </a:lvl3pPr>
            <a:lvl4pPr>
              <a:buNone/>
              <a:defRPr sz="1900"/>
            </a:lvl4pPr>
            <a:lvl5pPr>
              <a:buNone/>
              <a:defRPr sz="1900"/>
            </a:lvl5pPr>
          </a:lstStyle>
          <a:p>
            <a:pPr lvl="0"/>
            <a:r>
              <a:rPr lang="en-US"/>
              <a:t>Click to edit Master text styles</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8" name="Oval 7">
            <a:extLst>
              <a:ext uri="{FF2B5EF4-FFF2-40B4-BE49-F238E27FC236}">
                <a16:creationId xmlns:a16="http://schemas.microsoft.com/office/drawing/2014/main" id="{446AF837-10C6-44A5-B8D6-960A57487B43}"/>
              </a:ext>
              <a:ext uri="{C183D7F6-B498-43B3-948B-1728B52AA6E4}">
                <adec:decorative xmlns:adec="http://schemas.microsoft.com/office/drawing/2017/decorative" val="1"/>
              </a:ext>
            </a:extLst>
          </p:cNvPr>
          <p:cNvSpPr>
            <a:spLocks noChangeAspect="1"/>
          </p:cNvSpPr>
          <p:nvPr userDrawn="1"/>
        </p:nvSpPr>
        <p:spPr>
          <a:xfrm>
            <a:off x="1225773" y="385222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368002427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3_Closing">
    <p:spTree>
      <p:nvGrpSpPr>
        <p:cNvPr id="1" name=""/>
        <p:cNvGrpSpPr/>
        <p:nvPr/>
      </p:nvGrpSpPr>
      <p:grpSpPr>
        <a:xfrm>
          <a:off x="0" y="0"/>
          <a:ext cx="0" cy="0"/>
          <a:chOff x="0" y="0"/>
          <a:chExt cx="0" cy="0"/>
        </a:xfrm>
      </p:grpSpPr>
      <p:sp>
        <p:nvSpPr>
          <p:cNvPr id="28" name="Title 1">
            <a:extLst>
              <a:ext uri="{FF2B5EF4-FFF2-40B4-BE49-F238E27FC236}">
                <a16:creationId xmlns:a16="http://schemas.microsoft.com/office/drawing/2014/main" id="{97246E34-E6EE-4BF3-A0D3-A20868B5A594}"/>
              </a:ext>
            </a:extLst>
          </p:cNvPr>
          <p:cNvSpPr>
            <a:spLocks noGrp="1"/>
          </p:cNvSpPr>
          <p:nvPr>
            <p:ph type="ctrTitle"/>
          </p:nvPr>
        </p:nvSpPr>
        <p:spPr>
          <a:xfrm>
            <a:off x="550863" y="549275"/>
            <a:ext cx="5437187" cy="2986234"/>
          </a:xfrm>
        </p:spPr>
        <p:txBody>
          <a:bodyPr anchor="b" anchorCtr="0">
            <a:noAutofit/>
          </a:bodyPr>
          <a:lstStyle/>
          <a:p>
            <a:r>
              <a:rPr lang="en-US"/>
              <a:t>Click to edit Master title style</a:t>
            </a:r>
            <a:endParaRPr lang="en-US" dirty="0"/>
          </a:p>
        </p:txBody>
      </p:sp>
      <p:sp>
        <p:nvSpPr>
          <p:cNvPr id="31" name="Subtitle 2">
            <a:extLst>
              <a:ext uri="{FF2B5EF4-FFF2-40B4-BE49-F238E27FC236}">
                <a16:creationId xmlns:a16="http://schemas.microsoft.com/office/drawing/2014/main" id="{45BE5FFB-47D1-4474-B6CA-C3C936DF285E}"/>
              </a:ext>
            </a:extLst>
          </p:cNvPr>
          <p:cNvSpPr>
            <a:spLocks noGrp="1"/>
          </p:cNvSpPr>
          <p:nvPr>
            <p:ph type="subTitle" idx="1"/>
          </p:nvPr>
        </p:nvSpPr>
        <p:spPr>
          <a:xfrm>
            <a:off x="550863" y="3827610"/>
            <a:ext cx="5437187" cy="2265216"/>
          </a:xfrm>
        </p:spPr>
        <p:txBody>
          <a:bodyPr>
            <a:noAutofit/>
          </a:bodyPr>
          <a:lstStyle>
            <a:lvl1pPr>
              <a:buNone/>
              <a:defRPr sz="2400"/>
            </a:lvl1pPr>
          </a:lstStyle>
          <a:p>
            <a:r>
              <a:rPr lang="en-US">
                <a:solidFill>
                  <a:schemeClr val="tx1">
                    <a:alpha val="60000"/>
                  </a:schemeClr>
                </a:solidFill>
              </a:rPr>
              <a:t>Click to edit Master subtitle style</a:t>
            </a:r>
            <a:endParaRPr lang="en-US" dirty="0">
              <a:solidFill>
                <a:schemeClr val="tx1">
                  <a:alpha val="60000"/>
                </a:schemeClr>
              </a:solidFill>
            </a:endParaRPr>
          </a:p>
        </p:txBody>
      </p:sp>
      <p:sp>
        <p:nvSpPr>
          <p:cNvPr id="40" name="Picture Placeholder 39">
            <a:extLst>
              <a:ext uri="{FF2B5EF4-FFF2-40B4-BE49-F238E27FC236}">
                <a16:creationId xmlns:a16="http://schemas.microsoft.com/office/drawing/2014/main" id="{008D9209-1A62-4AC3-BF92-94348A9BC06B}"/>
              </a:ext>
            </a:extLst>
          </p:cNvPr>
          <p:cNvSpPr>
            <a:spLocks noGrp="1"/>
          </p:cNvSpPr>
          <p:nvPr>
            <p:ph type="pic" sz="quarter" idx="15"/>
          </p:nvPr>
        </p:nvSpPr>
        <p:spPr>
          <a:xfrm>
            <a:off x="6556248" y="548640"/>
            <a:ext cx="5084064" cy="2880360"/>
          </a:xfrm>
          <a:solidFill>
            <a:schemeClr val="accent5"/>
          </a:solidFill>
        </p:spPr>
        <p:txBody>
          <a:bodyPr>
            <a:noAutofit/>
          </a:bodyPr>
          <a:lstStyle/>
          <a:p>
            <a:r>
              <a:rPr lang="en-US"/>
              <a:t>Click icon to add picture</a:t>
            </a:r>
            <a:endParaRPr lang="en-US" dirty="0"/>
          </a:p>
        </p:txBody>
      </p:sp>
      <p:sp>
        <p:nvSpPr>
          <p:cNvPr id="42" name="Picture Placeholder 41">
            <a:extLst>
              <a:ext uri="{FF2B5EF4-FFF2-40B4-BE49-F238E27FC236}">
                <a16:creationId xmlns:a16="http://schemas.microsoft.com/office/drawing/2014/main" id="{FADBFB6B-1787-4549-91B6-D748C66B13C6}"/>
              </a:ext>
            </a:extLst>
          </p:cNvPr>
          <p:cNvSpPr>
            <a:spLocks noGrp="1"/>
          </p:cNvSpPr>
          <p:nvPr>
            <p:ph type="pic" sz="quarter" idx="16"/>
          </p:nvPr>
        </p:nvSpPr>
        <p:spPr>
          <a:xfrm>
            <a:off x="6556248" y="3429000"/>
            <a:ext cx="5084064" cy="2880360"/>
          </a:xfrm>
          <a:solidFill>
            <a:schemeClr val="accent5"/>
          </a:solidFill>
        </p:spPr>
        <p:txBody>
          <a:bodyPr>
            <a:noAutofit/>
          </a:bodyPr>
          <a:lstStyle/>
          <a:p>
            <a:r>
              <a:rPr lang="en-US"/>
              <a:t>Click icon to add picture</a:t>
            </a:r>
          </a:p>
        </p:txBody>
      </p:sp>
      <p:grpSp>
        <p:nvGrpSpPr>
          <p:cNvPr id="43" name="Group 42">
            <a:extLst>
              <a:ext uri="{FF2B5EF4-FFF2-40B4-BE49-F238E27FC236}">
                <a16:creationId xmlns:a16="http://schemas.microsoft.com/office/drawing/2014/main" id="{06966E3E-9B30-4375-AC9A-23256CC87D25}"/>
              </a:ext>
              <a:ext uri="{C183D7F6-B498-43B3-948B-1728B52AA6E4}">
                <adec:decorative xmlns:adec="http://schemas.microsoft.com/office/drawing/2017/decorative" val="1"/>
              </a:ext>
            </a:extLst>
          </p:cNvPr>
          <p:cNvGrpSpPr/>
          <p:nvPr userDrawn="1"/>
        </p:nvGrpSpPr>
        <p:grpSpPr>
          <a:xfrm>
            <a:off x="11161347" y="125399"/>
            <a:ext cx="1404698" cy="1155641"/>
            <a:chOff x="11161347" y="125399"/>
            <a:chExt cx="1404698" cy="1155641"/>
          </a:xfrm>
        </p:grpSpPr>
        <p:sp>
          <p:nvSpPr>
            <p:cNvPr id="44" name="Freeform: Shape 43">
              <a:extLst>
                <a:ext uri="{FF2B5EF4-FFF2-40B4-BE49-F238E27FC236}">
                  <a16:creationId xmlns:a16="http://schemas.microsoft.com/office/drawing/2014/main" id="{4EBBC5A2-A37E-47DF-9230-9A75067F1883}"/>
                </a:ext>
              </a:extLst>
            </p:cNvPr>
            <p:cNvSpPr>
              <a:spLocks noChangeAspect="1"/>
            </p:cNvSpPr>
            <p:nvPr/>
          </p:nvSpPr>
          <p:spPr>
            <a:xfrm rot="18900000">
              <a:off x="11161347" y="125399"/>
              <a:ext cx="1341675" cy="926985"/>
            </a:xfrm>
            <a:custGeom>
              <a:avLst/>
              <a:gdLst>
                <a:gd name="connsiteX0" fmla="*/ 1049126 w 1341675"/>
                <a:gd name="connsiteY0" fmla="*/ 8962 h 926985"/>
                <a:gd name="connsiteX1" fmla="*/ 1341675 w 1341675"/>
                <a:gd name="connsiteY1" fmla="*/ 301511 h 926985"/>
                <a:gd name="connsiteX2" fmla="*/ 1130649 w 1341675"/>
                <a:gd name="connsiteY2" fmla="*/ 512537 h 926985"/>
                <a:gd name="connsiteX3" fmla="*/ 1107397 w 1341675"/>
                <a:gd name="connsiteY3" fmla="*/ 499917 h 926985"/>
                <a:gd name="connsiteX4" fmla="*/ 926985 w 1341675"/>
                <a:gd name="connsiteY4" fmla="*/ 463493 h 926985"/>
                <a:gd name="connsiteX5" fmla="*/ 463493 w 1341675"/>
                <a:gd name="connsiteY5" fmla="*/ 926985 h 926985"/>
                <a:gd name="connsiteX6" fmla="*/ 0 w 1341675"/>
                <a:gd name="connsiteY6" fmla="*/ 926985 h 926985"/>
                <a:gd name="connsiteX7" fmla="*/ 926985 w 1341675"/>
                <a:gd name="connsiteY7" fmla="*/ 0 h 926985"/>
                <a:gd name="connsiteX8" fmla="*/ 1021763 w 1341675"/>
                <a:gd name="connsiteY8" fmla="*/ 4786 h 926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41675" h="926985">
                  <a:moveTo>
                    <a:pt x="1049126" y="8962"/>
                  </a:moveTo>
                  <a:lnTo>
                    <a:pt x="1341675" y="301511"/>
                  </a:lnTo>
                  <a:lnTo>
                    <a:pt x="1130649" y="512537"/>
                  </a:lnTo>
                  <a:lnTo>
                    <a:pt x="1107397" y="499917"/>
                  </a:lnTo>
                  <a:cubicBezTo>
                    <a:pt x="1051945" y="476462"/>
                    <a:pt x="990979" y="463493"/>
                    <a:pt x="926985" y="463493"/>
                  </a:cubicBezTo>
                  <a:cubicBezTo>
                    <a:pt x="671005" y="463493"/>
                    <a:pt x="463493" y="671005"/>
                    <a:pt x="463493" y="926985"/>
                  </a:cubicBezTo>
                  <a:lnTo>
                    <a:pt x="0" y="926985"/>
                  </a:lnTo>
                  <a:cubicBezTo>
                    <a:pt x="0" y="415026"/>
                    <a:pt x="415025" y="0"/>
                    <a:pt x="926985" y="0"/>
                  </a:cubicBezTo>
                  <a:cubicBezTo>
                    <a:pt x="958982" y="0"/>
                    <a:pt x="990601" y="1621"/>
                    <a:pt x="1021763" y="4786"/>
                  </a:cubicBezTo>
                  <a:close/>
                </a:path>
              </a:pathLst>
            </a:custGeom>
            <a:solidFill>
              <a:schemeClr val="bg2"/>
            </a:solidFill>
            <a:ln>
              <a:noFill/>
            </a:ln>
            <a:effectLst>
              <a:innerShdw blurRad="254000" dist="50800" dir="54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45" name="Oval 44">
              <a:extLst>
                <a:ext uri="{FF2B5EF4-FFF2-40B4-BE49-F238E27FC236}">
                  <a16:creationId xmlns:a16="http://schemas.microsoft.com/office/drawing/2014/main" id="{11781B9A-C230-4FFC-90A8-E0571B1DEDA7}"/>
                </a:ext>
              </a:extLst>
            </p:cNvPr>
            <p:cNvSpPr/>
            <p:nvPr/>
          </p:nvSpPr>
          <p:spPr>
            <a:xfrm rot="2700000">
              <a:off x="11798454" y="994196"/>
              <a:ext cx="107098" cy="466589"/>
            </a:xfrm>
            <a:prstGeom prst="ellipse">
              <a:avLst/>
            </a:prstGeom>
            <a:solidFill>
              <a:schemeClr val="bg2"/>
            </a:solidFill>
            <a:ln>
              <a:noFill/>
            </a:ln>
            <a:effectLst>
              <a:innerShdw blurRad="63500" dist="254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6" name="Freeform: Shape 45">
              <a:extLst>
                <a:ext uri="{FF2B5EF4-FFF2-40B4-BE49-F238E27FC236}">
                  <a16:creationId xmlns:a16="http://schemas.microsoft.com/office/drawing/2014/main" id="{3295925C-3570-40F1-B3CE-07D947ED4643}"/>
                </a:ext>
              </a:extLst>
            </p:cNvPr>
            <p:cNvSpPr>
              <a:spLocks noChangeAspect="1"/>
            </p:cNvSpPr>
            <p:nvPr/>
          </p:nvSpPr>
          <p:spPr>
            <a:xfrm rot="18900000">
              <a:off x="11228590" y="129580"/>
              <a:ext cx="1337455" cy="1042921"/>
            </a:xfrm>
            <a:custGeom>
              <a:avLst/>
              <a:gdLst>
                <a:gd name="connsiteX0" fmla="*/ 1084058 w 1337455"/>
                <a:gd name="connsiteY0" fmla="*/ 16081 h 1042921"/>
                <a:gd name="connsiteX1" fmla="*/ 1337455 w 1337455"/>
                <a:gd name="connsiteY1" fmla="*/ 269477 h 1042921"/>
                <a:gd name="connsiteX2" fmla="*/ 1060775 w 1337455"/>
                <a:gd name="connsiteY2" fmla="*/ 546158 h 1042921"/>
                <a:gd name="connsiteX3" fmla="*/ 1020394 w 1337455"/>
                <a:gd name="connsiteY3" fmla="*/ 532055 h 1042921"/>
                <a:gd name="connsiteX4" fmla="*/ 926985 w 1337455"/>
                <a:gd name="connsiteY4" fmla="*/ 521461 h 1042921"/>
                <a:gd name="connsiteX5" fmla="*/ 463492 w 1337455"/>
                <a:gd name="connsiteY5" fmla="*/ 1042921 h 1042921"/>
                <a:gd name="connsiteX6" fmla="*/ 0 w 1337455"/>
                <a:gd name="connsiteY6" fmla="*/ 1042921 h 1042921"/>
                <a:gd name="connsiteX7" fmla="*/ 926984 w 1337455"/>
                <a:gd name="connsiteY7" fmla="*/ 0 h 1042921"/>
                <a:gd name="connsiteX8" fmla="*/ 1021763 w 1337455"/>
                <a:gd name="connsiteY8" fmla="*/ 5384 h 1042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7455" h="1042921">
                  <a:moveTo>
                    <a:pt x="1084058" y="16081"/>
                  </a:moveTo>
                  <a:lnTo>
                    <a:pt x="1337455" y="269477"/>
                  </a:lnTo>
                  <a:lnTo>
                    <a:pt x="1060775" y="546158"/>
                  </a:lnTo>
                  <a:lnTo>
                    <a:pt x="1020394" y="532055"/>
                  </a:lnTo>
                  <a:cubicBezTo>
                    <a:pt x="990222" y="525109"/>
                    <a:pt x="958982" y="521461"/>
                    <a:pt x="926985" y="521461"/>
                  </a:cubicBezTo>
                  <a:cubicBezTo>
                    <a:pt x="671005" y="521461"/>
                    <a:pt x="463493" y="754927"/>
                    <a:pt x="463492" y="1042921"/>
                  </a:cubicBezTo>
                  <a:lnTo>
                    <a:pt x="0" y="1042921"/>
                  </a:lnTo>
                  <a:cubicBezTo>
                    <a:pt x="0" y="466932"/>
                    <a:pt x="415025" y="0"/>
                    <a:pt x="926984" y="0"/>
                  </a:cubicBezTo>
                  <a:cubicBezTo>
                    <a:pt x="958982" y="0"/>
                    <a:pt x="990600" y="1824"/>
                    <a:pt x="1021763" y="5384"/>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grpSp>
      <p:grpSp>
        <p:nvGrpSpPr>
          <p:cNvPr id="15" name="Group 14">
            <a:extLst>
              <a:ext uri="{FF2B5EF4-FFF2-40B4-BE49-F238E27FC236}">
                <a16:creationId xmlns:a16="http://schemas.microsoft.com/office/drawing/2014/main" id="{394664AE-6DC5-428F-9AC4-5A8F67571F72}"/>
              </a:ext>
              <a:ext uri="{C183D7F6-B498-43B3-948B-1728B52AA6E4}">
                <adec:decorative xmlns:adec="http://schemas.microsoft.com/office/drawing/2017/decorative" val="1"/>
              </a:ext>
            </a:extLst>
          </p:cNvPr>
          <p:cNvGrpSpPr/>
          <p:nvPr userDrawn="1"/>
        </p:nvGrpSpPr>
        <p:grpSpPr>
          <a:xfrm>
            <a:off x="594036" y="5610392"/>
            <a:ext cx="667802" cy="631474"/>
            <a:chOff x="10478914" y="1506691"/>
            <a:chExt cx="667802" cy="631474"/>
          </a:xfrm>
        </p:grpSpPr>
        <p:sp>
          <p:nvSpPr>
            <p:cNvPr id="16" name="Freeform: Shape 15">
              <a:extLst>
                <a:ext uri="{FF2B5EF4-FFF2-40B4-BE49-F238E27FC236}">
                  <a16:creationId xmlns:a16="http://schemas.microsoft.com/office/drawing/2014/main" id="{8288F304-7DF7-42FB-BD6F-D575128A1DDE}"/>
                </a:ext>
              </a:extLst>
            </p:cNvPr>
            <p:cNvSpPr>
              <a:spLocks noChangeAspect="1"/>
            </p:cNvSpPr>
            <p:nvPr/>
          </p:nvSpPr>
          <p:spPr>
            <a:xfrm rot="8100000">
              <a:off x="10606715" y="1506691"/>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Oval 20">
              <a:extLst>
                <a:ext uri="{FF2B5EF4-FFF2-40B4-BE49-F238E27FC236}">
                  <a16:creationId xmlns:a16="http://schemas.microsoft.com/office/drawing/2014/main" id="{104835D9-7DE9-4DDD-A6C2-1C526822700A}"/>
                </a:ext>
              </a:extLst>
            </p:cNvPr>
            <p:cNvSpPr/>
            <p:nvPr/>
          </p:nvSpPr>
          <p:spPr>
            <a:xfrm rot="13500000">
              <a:off x="10613915" y="1424627"/>
              <a:ext cx="270000" cy="540001"/>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5" name="Date Placeholder 4">
            <a:extLst>
              <a:ext uri="{FF2B5EF4-FFF2-40B4-BE49-F238E27FC236}">
                <a16:creationId xmlns:a16="http://schemas.microsoft.com/office/drawing/2014/main" id="{E57D2D6F-49E8-4217-A908-2D9E43583589}"/>
              </a:ext>
            </a:extLst>
          </p:cNvPr>
          <p:cNvSpPr>
            <a:spLocks noGrp="1"/>
          </p:cNvSpPr>
          <p:nvPr>
            <p:ph type="dt" sz="half" idx="10"/>
          </p:nvPr>
        </p:nvSpPr>
        <p:spPr/>
        <p:txBody>
          <a:bodyPr>
            <a:noAutofit/>
          </a:bodyPr>
          <a:lstStyle/>
          <a:p>
            <a:r>
              <a:rPr lang="en-US"/>
              <a:t>Tuesday, February 2, 20XX</a:t>
            </a:r>
          </a:p>
        </p:txBody>
      </p:sp>
      <p:sp>
        <p:nvSpPr>
          <p:cNvPr id="6" name="Footer Placeholder 5">
            <a:extLst>
              <a:ext uri="{FF2B5EF4-FFF2-40B4-BE49-F238E27FC236}">
                <a16:creationId xmlns:a16="http://schemas.microsoft.com/office/drawing/2014/main" id="{591C4440-6B8D-4A24-A807-8B1302A3DFAF}"/>
              </a:ext>
            </a:extLst>
          </p:cNvPr>
          <p:cNvSpPr>
            <a:spLocks noGrp="1"/>
          </p:cNvSpPr>
          <p:nvPr>
            <p:ph type="ftr" sz="quarter" idx="11"/>
          </p:nvPr>
        </p:nvSpPr>
        <p:spPr/>
        <p:txBody>
          <a:bodyPr>
            <a:noAutofit/>
          </a:bodyPr>
          <a:lstStyle/>
          <a:p>
            <a:r>
              <a:rPr lang="en-US"/>
              <a:t>Sample Footer Text</a:t>
            </a:r>
          </a:p>
        </p:txBody>
      </p:sp>
      <p:sp>
        <p:nvSpPr>
          <p:cNvPr id="7" name="Slide Number Placeholder 6">
            <a:extLst>
              <a:ext uri="{FF2B5EF4-FFF2-40B4-BE49-F238E27FC236}">
                <a16:creationId xmlns:a16="http://schemas.microsoft.com/office/drawing/2014/main" id="{76CFE189-E20B-4108-B290-244424336512}"/>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17" name="Oval 16">
            <a:extLst>
              <a:ext uri="{FF2B5EF4-FFF2-40B4-BE49-F238E27FC236}">
                <a16:creationId xmlns:a16="http://schemas.microsoft.com/office/drawing/2014/main" id="{83C43C1C-00B3-40E0-B073-B8C56206D07D}"/>
              </a:ext>
              <a:ext uri="{C183D7F6-B498-43B3-948B-1728B52AA6E4}">
                <adec:decorative xmlns:adec="http://schemas.microsoft.com/office/drawing/2017/decorative" val="1"/>
              </a:ext>
            </a:extLst>
          </p:cNvPr>
          <p:cNvSpPr>
            <a:spLocks noChangeAspect="1"/>
          </p:cNvSpPr>
          <p:nvPr userDrawn="1"/>
        </p:nvSpPr>
        <p:spPr>
          <a:xfrm>
            <a:off x="5303845" y="5427212"/>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265697108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5_Section break">
    <p:bg>
      <p:bgRef idx="1001">
        <a:schemeClr val="bg1"/>
      </p:bgRef>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F75B2FBE-0C5C-48AA-8D7F-9D5B7373CC9A}"/>
              </a:ext>
            </a:extLst>
          </p:cNvPr>
          <p:cNvSpPr>
            <a:spLocks noGrp="1"/>
          </p:cNvSpPr>
          <p:nvPr>
            <p:ph type="pic" sz="quarter" idx="13"/>
          </p:nvPr>
        </p:nvSpPr>
        <p:spPr>
          <a:xfrm>
            <a:off x="0" y="0"/>
            <a:ext cx="12192000" cy="6858000"/>
          </a:xfrm>
          <a:solidFill>
            <a:schemeClr val="bg2"/>
          </a:solidFill>
        </p:spPr>
        <p:txBody>
          <a:bodyPr/>
          <a:lstStyle/>
          <a:p>
            <a:r>
              <a:rPr lang="en-US"/>
              <a:t>Click icon to add picture</a:t>
            </a:r>
          </a:p>
        </p:txBody>
      </p:sp>
      <p:sp>
        <p:nvSpPr>
          <p:cNvPr id="16" name="Subtitle 2">
            <a:extLst>
              <a:ext uri="{FF2B5EF4-FFF2-40B4-BE49-F238E27FC236}">
                <a16:creationId xmlns:a16="http://schemas.microsoft.com/office/drawing/2014/main" id="{93411FC5-0B5A-4566-9984-827485AF9265}"/>
              </a:ext>
            </a:extLst>
          </p:cNvPr>
          <p:cNvSpPr>
            <a:spLocks noGrp="1"/>
          </p:cNvSpPr>
          <p:nvPr>
            <p:ph type="subTitle" idx="1"/>
          </p:nvPr>
        </p:nvSpPr>
        <p:spPr>
          <a:xfrm>
            <a:off x="0" y="3557281"/>
            <a:ext cx="6640285" cy="3300719"/>
          </a:xfrm>
          <a:gradFill>
            <a:gsLst>
              <a:gs pos="0">
                <a:schemeClr val="bg2">
                  <a:alpha val="0"/>
                </a:schemeClr>
              </a:gs>
              <a:gs pos="50000">
                <a:schemeClr val="bg2">
                  <a:alpha val="60000"/>
                </a:schemeClr>
              </a:gs>
            </a:gsLst>
            <a:lin ang="10800000" scaled="1"/>
          </a:gradFill>
        </p:spPr>
        <p:txBody>
          <a:bodyPr>
            <a:noAutofit/>
          </a:bodyPr>
          <a:lstStyle>
            <a:lvl1pPr marL="548640" indent="0">
              <a:lnSpc>
                <a:spcPct val="200000"/>
              </a:lnSpc>
              <a:buNone/>
              <a:defRPr/>
            </a:lvl1pPr>
          </a:lstStyle>
          <a:p>
            <a:r>
              <a:rPr lang="en-US">
                <a:solidFill>
                  <a:schemeClr val="tx1">
                    <a:alpha val="60000"/>
                  </a:schemeClr>
                </a:solidFill>
              </a:rPr>
              <a:t>Click to edit Master subtitle style</a:t>
            </a:r>
            <a:endParaRPr lang="en-US" dirty="0">
              <a:solidFill>
                <a:schemeClr val="tx1">
                  <a:alpha val="60000"/>
                </a:schemeClr>
              </a:solidFill>
            </a:endParaRPr>
          </a:p>
        </p:txBody>
      </p:sp>
      <p:sp>
        <p:nvSpPr>
          <p:cNvPr id="15" name="Title 1">
            <a:extLst>
              <a:ext uri="{FF2B5EF4-FFF2-40B4-BE49-F238E27FC236}">
                <a16:creationId xmlns:a16="http://schemas.microsoft.com/office/drawing/2014/main" id="{754E1219-253E-4FEF-A576-83857F44BA01}"/>
              </a:ext>
            </a:extLst>
          </p:cNvPr>
          <p:cNvSpPr>
            <a:spLocks noGrp="1"/>
          </p:cNvSpPr>
          <p:nvPr>
            <p:ph type="ctrTitle"/>
          </p:nvPr>
        </p:nvSpPr>
        <p:spPr>
          <a:xfrm>
            <a:off x="0" y="0"/>
            <a:ext cx="6640285" cy="3535509"/>
          </a:xfrm>
          <a:gradFill flip="none" rotWithShape="1">
            <a:gsLst>
              <a:gs pos="0">
                <a:schemeClr val="bg2">
                  <a:alpha val="0"/>
                </a:schemeClr>
              </a:gs>
              <a:gs pos="50000">
                <a:schemeClr val="bg2">
                  <a:alpha val="70000"/>
                </a:schemeClr>
              </a:gs>
            </a:gsLst>
            <a:lin ang="10800000" scaled="1"/>
            <a:tileRect/>
          </a:gradFill>
        </p:spPr>
        <p:txBody>
          <a:bodyPr anchor="b" anchorCtr="0">
            <a:noAutofit/>
          </a:bodyPr>
          <a:lstStyle>
            <a:lvl1pPr marL="548640">
              <a:spcAft>
                <a:spcPts val="1200"/>
              </a:spcAft>
              <a:defRPr sz="6400"/>
            </a:lvl1pPr>
          </a:lstStyle>
          <a:p>
            <a:r>
              <a:rPr lang="en-US"/>
              <a:t>Click to edit Master title style</a:t>
            </a:r>
            <a:endParaRPr lang="en-US" dirty="0"/>
          </a:p>
        </p:txBody>
      </p:sp>
    </p:spTree>
    <p:extLst>
      <p:ext uri="{BB962C8B-B14F-4D97-AF65-F5344CB8AC3E}">
        <p14:creationId xmlns:p14="http://schemas.microsoft.com/office/powerpoint/2010/main" val="2229304515"/>
      </p:ext>
    </p:extLst>
  </p:cSld>
  <p:clrMapOvr>
    <a:overrideClrMapping bg1="dk1" tx1="lt1" bg2="dk2" tx2="lt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Tuesday, February 2, 20XX</a:t>
            </a:r>
            <a:endParaRPr lang="en-US" dirty="0"/>
          </a:p>
        </p:txBody>
      </p:sp>
      <p:sp>
        <p:nvSpPr>
          <p:cNvPr id="5" name="Footer Placeholder 4"/>
          <p:cNvSpPr>
            <a:spLocks noGrp="1"/>
          </p:cNvSpPr>
          <p:nvPr>
            <p:ph type="ftr" sz="quarter" idx="11"/>
          </p:nvPr>
        </p:nvSpPr>
        <p:spPr/>
        <p:txBody>
          <a:bodyPr/>
          <a:lstStyle/>
          <a:p>
            <a:r>
              <a:rPr lang="en-US"/>
              <a:t>Sample Footer Text</a:t>
            </a:r>
            <a:endParaRPr lang="en-US" dirty="0"/>
          </a:p>
        </p:txBody>
      </p:sp>
      <p:sp>
        <p:nvSpPr>
          <p:cNvPr id="6" name="Slide Number Placeholder 5"/>
          <p:cNvSpPr>
            <a:spLocks noGrp="1"/>
          </p:cNvSpPr>
          <p:nvPr>
            <p:ph type="sldNum" sz="quarter" idx="12"/>
          </p:nvPr>
        </p:nvSpPr>
        <p:spPr/>
        <p:txBody>
          <a:bodyPr/>
          <a:lstStyle/>
          <a:p>
            <a:fld id="{DBA1B0FB-D917-4C8C-928F-313BD683BF39}" type="slidenum">
              <a:rPr lang="en-US" smtClean="0"/>
              <a:pPr/>
              <a:t>‹#›</a:t>
            </a:fld>
            <a:endParaRPr lang="en-US"/>
          </a:p>
        </p:txBody>
      </p:sp>
    </p:spTree>
    <p:extLst>
      <p:ext uri="{BB962C8B-B14F-4D97-AF65-F5344CB8AC3E}">
        <p14:creationId xmlns:p14="http://schemas.microsoft.com/office/powerpoint/2010/main" val="2609287349"/>
      </p:ext>
    </p:extLst>
  </p:cSld>
  <p:clrMapOvr>
    <a:masterClrMapping/>
  </p:clrMapOvr>
  <p:hf hdr="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r>
              <a:rPr lang="en-US"/>
              <a:t>Tuesday, February 2, 20XX</a:t>
            </a:r>
          </a:p>
        </p:txBody>
      </p:sp>
      <p:sp>
        <p:nvSpPr>
          <p:cNvPr id="6" name="Footer Placeholder 5"/>
          <p:cNvSpPr>
            <a:spLocks noGrp="1"/>
          </p:cNvSpPr>
          <p:nvPr>
            <p:ph type="ftr" sz="quarter" idx="11"/>
          </p:nvPr>
        </p:nvSpPr>
        <p:spPr/>
        <p:txBody>
          <a:bodyPr/>
          <a:lstStyle/>
          <a:p>
            <a:r>
              <a:rPr lang="en-US"/>
              <a:t>Sample Footer Text</a:t>
            </a:r>
          </a:p>
        </p:txBody>
      </p:sp>
      <p:sp>
        <p:nvSpPr>
          <p:cNvPr id="7" name="Slide Number Placeholder 6"/>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2469724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r>
              <a:rPr lang="en-US"/>
              <a:t>Tuesday, February 2, 20XX</a:t>
            </a:r>
            <a:endParaRPr lang="en-US" dirty="0"/>
          </a:p>
        </p:txBody>
      </p:sp>
      <p:sp>
        <p:nvSpPr>
          <p:cNvPr id="8" name="Footer Placeholder 7"/>
          <p:cNvSpPr>
            <a:spLocks noGrp="1"/>
          </p:cNvSpPr>
          <p:nvPr>
            <p:ph type="ftr" sz="quarter" idx="11"/>
          </p:nvPr>
        </p:nvSpPr>
        <p:spPr/>
        <p:txBody>
          <a:bodyPr/>
          <a:lstStyle/>
          <a:p>
            <a:r>
              <a:rPr lang="en-US"/>
              <a:t>Sample Footer Text</a:t>
            </a:r>
            <a:endParaRPr lang="en-US" dirty="0"/>
          </a:p>
        </p:txBody>
      </p:sp>
      <p:sp>
        <p:nvSpPr>
          <p:cNvPr id="9" name="Slide Number Placeholder 8"/>
          <p:cNvSpPr>
            <a:spLocks noGrp="1"/>
          </p:cNvSpPr>
          <p:nvPr>
            <p:ph type="sldNum" sz="quarter" idx="12"/>
          </p:nvPr>
        </p:nvSpPr>
        <p:spPr/>
        <p:txBody>
          <a:bodyPr/>
          <a:lstStyle/>
          <a:p>
            <a:fld id="{DBA1B0FB-D917-4C8C-928F-313BD683BF39}" type="slidenum">
              <a:rPr lang="en-US" smtClean="0"/>
              <a:pPr/>
              <a:t>‹#›</a:t>
            </a:fld>
            <a:endParaRPr lang="en-US"/>
          </a:p>
        </p:txBody>
      </p:sp>
    </p:spTree>
    <p:extLst>
      <p:ext uri="{BB962C8B-B14F-4D97-AF65-F5344CB8AC3E}">
        <p14:creationId xmlns:p14="http://schemas.microsoft.com/office/powerpoint/2010/main" val="2588872834"/>
      </p:ext>
    </p:extLst>
  </p:cSld>
  <p:clrMapOvr>
    <a:masterClrMapping/>
  </p:clrMapOvr>
  <p:hf hdr="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r>
              <a:rPr lang="en-US"/>
              <a:t>Tuesday, February 2, 20XX</a:t>
            </a:r>
            <a:endParaRPr lang="en-US" dirty="0"/>
          </a:p>
        </p:txBody>
      </p:sp>
      <p:sp>
        <p:nvSpPr>
          <p:cNvPr id="5" name="Footer Placeholder 3"/>
          <p:cNvSpPr>
            <a:spLocks noGrp="1"/>
          </p:cNvSpPr>
          <p:nvPr>
            <p:ph type="ftr" sz="quarter" idx="11"/>
          </p:nvPr>
        </p:nvSpPr>
        <p:spPr/>
        <p:txBody>
          <a:bodyPr/>
          <a:lstStyle/>
          <a:p>
            <a:r>
              <a:rPr lang="en-US"/>
              <a:t>Sample Footer Text</a:t>
            </a:r>
            <a:endParaRPr lang="en-US" dirty="0"/>
          </a:p>
        </p:txBody>
      </p:sp>
      <p:sp>
        <p:nvSpPr>
          <p:cNvPr id="6" name="Slide Number Placeholder 4"/>
          <p:cNvSpPr>
            <a:spLocks noGrp="1"/>
          </p:cNvSpPr>
          <p:nvPr>
            <p:ph type="sldNum" sz="quarter" idx="12"/>
          </p:nvPr>
        </p:nvSpPr>
        <p:spPr/>
        <p:txBody>
          <a:bodyPr/>
          <a:lstStyle/>
          <a:p>
            <a:fld id="{DBA1B0FB-D917-4C8C-928F-313BD683BF39}" type="slidenum">
              <a:rPr lang="en-US" smtClean="0"/>
              <a:pPr/>
              <a:t>‹#›</a:t>
            </a:fld>
            <a:endParaRPr lang="en-US"/>
          </a:p>
        </p:txBody>
      </p:sp>
    </p:spTree>
    <p:extLst>
      <p:ext uri="{BB962C8B-B14F-4D97-AF65-F5344CB8AC3E}">
        <p14:creationId xmlns:p14="http://schemas.microsoft.com/office/powerpoint/2010/main" val="3820761074"/>
      </p:ext>
    </p:extLst>
  </p:cSld>
  <p:clrMapOvr>
    <a:masterClrMapping/>
  </p:clrMapOvr>
  <p:hf hdr="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r>
              <a:rPr lang="en-US"/>
              <a:t>Tuesday, February 2, 20XX</a:t>
            </a:r>
          </a:p>
        </p:txBody>
      </p:sp>
      <p:sp>
        <p:nvSpPr>
          <p:cNvPr id="5" name="Footer Placeholder 2"/>
          <p:cNvSpPr>
            <a:spLocks noGrp="1"/>
          </p:cNvSpPr>
          <p:nvPr>
            <p:ph type="ftr" sz="quarter" idx="11"/>
          </p:nvPr>
        </p:nvSpPr>
        <p:spPr/>
        <p:txBody>
          <a:bodyPr/>
          <a:lstStyle/>
          <a:p>
            <a:r>
              <a:rPr lang="en-US"/>
              <a:t>Sample Footer Text</a:t>
            </a:r>
          </a:p>
        </p:txBody>
      </p:sp>
      <p:sp>
        <p:nvSpPr>
          <p:cNvPr id="6" name="Slide Number Placeholder 3"/>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9988313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r>
              <a:rPr lang="en-US"/>
              <a:t>Tuesday, February 2, 20XX</a:t>
            </a:r>
          </a:p>
        </p:txBody>
      </p:sp>
      <p:sp>
        <p:nvSpPr>
          <p:cNvPr id="5" name="Footer Placeholder 5"/>
          <p:cNvSpPr>
            <a:spLocks noGrp="1"/>
          </p:cNvSpPr>
          <p:nvPr>
            <p:ph type="ftr" sz="quarter" idx="11"/>
          </p:nvPr>
        </p:nvSpPr>
        <p:spPr/>
        <p:txBody>
          <a:bodyPr/>
          <a:lstStyle/>
          <a:p>
            <a:r>
              <a:rPr lang="en-US"/>
              <a:t>Sample Footer Text</a:t>
            </a:r>
          </a:p>
        </p:txBody>
      </p:sp>
      <p:sp>
        <p:nvSpPr>
          <p:cNvPr id="6" name="Slide Number Placeholder 6"/>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32078355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Tuesday, February 2, 20XX</a:t>
            </a:r>
            <a:endParaRPr lang="en-US" dirty="0"/>
          </a:p>
        </p:txBody>
      </p:sp>
      <p:sp>
        <p:nvSpPr>
          <p:cNvPr id="6" name="Footer Placeholder 5"/>
          <p:cNvSpPr>
            <a:spLocks noGrp="1"/>
          </p:cNvSpPr>
          <p:nvPr>
            <p:ph type="ftr" sz="quarter" idx="11"/>
          </p:nvPr>
        </p:nvSpPr>
        <p:spPr/>
        <p:txBody>
          <a:bodyPr/>
          <a:lstStyle/>
          <a:p>
            <a:r>
              <a:rPr lang="en-US"/>
              <a:t>Sample Footer Text</a:t>
            </a:r>
            <a:endParaRPr lang="en-US" dirty="0"/>
          </a:p>
        </p:txBody>
      </p:sp>
      <p:sp>
        <p:nvSpPr>
          <p:cNvPr id="7" name="Slide Number Placeholder 6"/>
          <p:cNvSpPr>
            <a:spLocks noGrp="1"/>
          </p:cNvSpPr>
          <p:nvPr>
            <p:ph type="sldNum" sz="quarter" idx="12"/>
          </p:nvPr>
        </p:nvSpPr>
        <p:spPr/>
        <p:txBody>
          <a:bodyPr/>
          <a:lstStyle/>
          <a:p>
            <a:fld id="{DBA1B0FB-D917-4C8C-928F-313BD683BF39}" type="slidenum">
              <a:rPr lang="en-US" smtClean="0"/>
              <a:pPr/>
              <a:t>‹#›</a:t>
            </a:fld>
            <a:endParaRPr lang="en-US"/>
          </a:p>
        </p:txBody>
      </p:sp>
    </p:spTree>
    <p:extLst>
      <p:ext uri="{BB962C8B-B14F-4D97-AF65-F5344CB8AC3E}">
        <p14:creationId xmlns:p14="http://schemas.microsoft.com/office/powerpoint/2010/main" val="1478885192"/>
      </p:ext>
    </p:extLst>
  </p:cSld>
  <p:clrMapOvr>
    <a:masterClrMapping/>
  </p:clrMapOvr>
  <p:hf hdr="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2.png"/><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4.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6">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7">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8">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9">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r>
              <a:rPr lang="en-US"/>
              <a:t>Tuesday, February 2, 20XX</a:t>
            </a:r>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r>
              <a:rPr lang="en-US"/>
              <a:t>Sample Footer Text</a:t>
            </a:r>
            <a:endParaRPr lang="en-US" dirty="0"/>
          </a:p>
        </p:txBody>
      </p:sp>
      <p:sp>
        <p:nvSpPr>
          <p:cNvPr id="6" name="Slide Number Placeholder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BA1B0FB-D917-4C8C-928F-313BD683BF39}" type="slidenum">
              <a:rPr lang="en-US" smtClean="0"/>
              <a:pPr/>
              <a:t>‹#›</a:t>
            </a:fld>
            <a:endParaRPr lang="en-US"/>
          </a:p>
        </p:txBody>
      </p:sp>
    </p:spTree>
    <p:extLst>
      <p:ext uri="{BB962C8B-B14F-4D97-AF65-F5344CB8AC3E}">
        <p14:creationId xmlns:p14="http://schemas.microsoft.com/office/powerpoint/2010/main" val="2060946373"/>
      </p:ext>
    </p:extLst>
  </p:cSld>
  <p:clrMap bg1="dk1" tx1="lt1" bg2="dk2" tx2="lt2" accent1="accent1" accent2="accent2" accent3="accent3" accent4="accent4" accent5="accent5" accent6="accent6" hlink="hlink" folHlink="fol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 id="2147483912" r:id="rId12"/>
    <p:sldLayoutId id="2147483913" r:id="rId13"/>
    <p:sldLayoutId id="2147483914" r:id="rId14"/>
    <p:sldLayoutId id="2147483915" r:id="rId15"/>
    <p:sldLayoutId id="2147483916" r:id="rId16"/>
    <p:sldLayoutId id="2147483917" r:id="rId17"/>
    <p:sldLayoutId id="2147483918" r:id="rId18"/>
    <p:sldLayoutId id="2147483919" r:id="rId19"/>
    <p:sldLayoutId id="2147483920" r:id="rId20"/>
    <p:sldLayoutId id="2147483922" r:id="rId21"/>
    <p:sldLayoutId id="2147483923" r:id="rId22"/>
    <p:sldLayoutId id="2147483924" r:id="rId23"/>
    <p:sldLayoutId id="2147483734" r:id="rId24"/>
  </p:sldLayoutIdLst>
  <p:hf hdr="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0.xml"/><Relationship Id="rId6" Type="http://schemas.openxmlformats.org/officeDocument/2006/relationships/image" Target="../media/image11.jpg"/><Relationship Id="rId5" Type="http://schemas.openxmlformats.org/officeDocument/2006/relationships/image" Target="../media/image10.jpg"/><Relationship Id="rId4" Type="http://schemas.openxmlformats.org/officeDocument/2006/relationships/image" Target="../media/image9.jpg"/></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2.xml"/><Relationship Id="rId5" Type="http://schemas.openxmlformats.org/officeDocument/2006/relationships/image" Target="../media/image15.jfif"/><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1.xml"/></Relationships>
</file>

<file path=ppt/slides/_rels/slide8.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2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6E938C-9D94-4B05-979A-D39FFC457291}"/>
              </a:ext>
            </a:extLst>
          </p:cNvPr>
          <p:cNvSpPr>
            <a:spLocks noGrp="1"/>
          </p:cNvSpPr>
          <p:nvPr>
            <p:ph type="ctrTitle"/>
          </p:nvPr>
        </p:nvSpPr>
        <p:spPr/>
        <p:txBody>
          <a:bodyPr anchor="b" anchorCtr="0">
            <a:normAutofit/>
          </a:bodyPr>
          <a:lstStyle/>
          <a:p>
            <a:r>
              <a:rPr lang="en-US" dirty="0"/>
              <a:t>Rockbuster Stealth LLC</a:t>
            </a:r>
          </a:p>
        </p:txBody>
      </p:sp>
      <p:sp>
        <p:nvSpPr>
          <p:cNvPr id="3" name="Subtitle 2">
            <a:extLst>
              <a:ext uri="{FF2B5EF4-FFF2-40B4-BE49-F238E27FC236}">
                <a16:creationId xmlns:a16="http://schemas.microsoft.com/office/drawing/2014/main" id="{D9A11267-FC52-4990-8D98-010AFABA5544}"/>
              </a:ext>
            </a:extLst>
          </p:cNvPr>
          <p:cNvSpPr>
            <a:spLocks noGrp="1"/>
          </p:cNvSpPr>
          <p:nvPr>
            <p:ph type="body" sz="quarter" idx="14"/>
          </p:nvPr>
        </p:nvSpPr>
        <p:spPr>
          <a:xfrm>
            <a:off x="9461126" y="4133477"/>
            <a:ext cx="2103811" cy="474382"/>
          </a:xfrm>
        </p:spPr>
        <p:txBody>
          <a:bodyPr>
            <a:normAutofit/>
          </a:bodyPr>
          <a:lstStyle/>
          <a:p>
            <a:r>
              <a:rPr lang="en-US" dirty="0"/>
              <a:t>Hazem El-</a:t>
            </a:r>
            <a:r>
              <a:rPr lang="en-US" dirty="0" err="1"/>
              <a:t>Nady</a:t>
            </a:r>
            <a:endParaRPr lang="en-US" dirty="0"/>
          </a:p>
        </p:txBody>
      </p:sp>
      <p:pic>
        <p:nvPicPr>
          <p:cNvPr id="7" name="Picture Placeholder 6" descr="A picture containing projector&#10;&#10;Description automatically generated">
            <a:extLst>
              <a:ext uri="{FF2B5EF4-FFF2-40B4-BE49-F238E27FC236}">
                <a16:creationId xmlns:a16="http://schemas.microsoft.com/office/drawing/2014/main" id="{FBEC88DD-83EB-5347-0EC7-6A24A5E21DE0}"/>
              </a:ext>
            </a:extLst>
          </p:cNvPr>
          <p:cNvPicPr>
            <a:picLocks noGrp="1" noChangeAspect="1"/>
          </p:cNvPicPr>
          <p:nvPr>
            <p:ph type="pic" sz="quarter" idx="13"/>
          </p:nvPr>
        </p:nvPicPr>
        <p:blipFill>
          <a:blip r:embed="rId3"/>
          <a:srcRect l="13452" r="13452"/>
          <a:stretch>
            <a:fillRect/>
          </a:stretch>
        </p:blipFill>
        <p:spPr/>
      </p:pic>
    </p:spTree>
    <p:extLst>
      <p:ext uri="{BB962C8B-B14F-4D97-AF65-F5344CB8AC3E}">
        <p14:creationId xmlns:p14="http://schemas.microsoft.com/office/powerpoint/2010/main" val="7528142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a:extLst>
              <a:ext uri="{FF2B5EF4-FFF2-40B4-BE49-F238E27FC236}">
                <a16:creationId xmlns:a16="http://schemas.microsoft.com/office/drawing/2014/main" id="{F8FAEED9-1ECD-45F9-87A0-9394BAEABB79}"/>
              </a:ext>
            </a:extLst>
          </p:cNvPr>
          <p:cNvSpPr>
            <a:spLocks noGrp="1"/>
          </p:cNvSpPr>
          <p:nvPr>
            <p:ph type="ctrTitle"/>
          </p:nvPr>
        </p:nvSpPr>
        <p:spPr>
          <a:xfrm>
            <a:off x="3720354" y="2556009"/>
            <a:ext cx="3908612" cy="872991"/>
          </a:xfrm>
        </p:spPr>
        <p:txBody>
          <a:bodyPr/>
          <a:lstStyle/>
          <a:p>
            <a:r>
              <a:rPr lang="en-US" sz="5400" b="1" dirty="0"/>
              <a:t>Thank You</a:t>
            </a:r>
          </a:p>
        </p:txBody>
      </p:sp>
      <p:sp>
        <p:nvSpPr>
          <p:cNvPr id="23" name="Subtitle 22">
            <a:extLst>
              <a:ext uri="{FF2B5EF4-FFF2-40B4-BE49-F238E27FC236}">
                <a16:creationId xmlns:a16="http://schemas.microsoft.com/office/drawing/2014/main" id="{8E5E4638-9BCB-4C2E-914F-CC868E2020D5}"/>
              </a:ext>
            </a:extLst>
          </p:cNvPr>
          <p:cNvSpPr>
            <a:spLocks noGrp="1"/>
          </p:cNvSpPr>
          <p:nvPr>
            <p:ph type="subTitle" idx="1"/>
          </p:nvPr>
        </p:nvSpPr>
        <p:spPr/>
        <p:txBody>
          <a:bodyPr/>
          <a:lstStyle/>
          <a:p>
            <a:r>
              <a:rPr lang="en-US" dirty="0"/>
              <a:t>Hazem </a:t>
            </a:r>
            <a:r>
              <a:rPr lang="en-US" dirty="0" err="1"/>
              <a:t>Elnady</a:t>
            </a:r>
            <a:endParaRPr lang="en-US" dirty="0"/>
          </a:p>
          <a:p>
            <a:r>
              <a:rPr lang="en-US" dirty="0"/>
              <a:t>Hazem.elnady84@gmail.com</a:t>
            </a:r>
          </a:p>
          <a:p>
            <a:r>
              <a:rPr lang="en-US" dirty="0"/>
              <a:t>Business Intelligence Dep.</a:t>
            </a:r>
          </a:p>
        </p:txBody>
      </p:sp>
      <p:sp>
        <p:nvSpPr>
          <p:cNvPr id="6" name="Slide Number Placeholder 5">
            <a:extLst>
              <a:ext uri="{FF2B5EF4-FFF2-40B4-BE49-F238E27FC236}">
                <a16:creationId xmlns:a16="http://schemas.microsoft.com/office/drawing/2014/main" id="{36E60F23-FB58-4EF8-82FD-E86CED25FDD4}"/>
              </a:ext>
            </a:extLst>
          </p:cNvPr>
          <p:cNvSpPr>
            <a:spLocks noGrp="1"/>
          </p:cNvSpPr>
          <p:nvPr>
            <p:ph type="sldNum" sz="quarter" idx="12"/>
          </p:nvPr>
        </p:nvSpPr>
        <p:spPr/>
        <p:txBody>
          <a:bodyPr/>
          <a:lstStyle/>
          <a:p>
            <a:fld id="{DBA1B0FB-D917-4C8C-928F-313BD683BF39}" type="slidenum">
              <a:rPr lang="en-US" smtClean="0"/>
              <a:pPr/>
              <a:t>10</a:t>
            </a:fld>
            <a:endParaRPr lang="en-US"/>
          </a:p>
        </p:txBody>
      </p:sp>
    </p:spTree>
    <p:extLst>
      <p:ext uri="{BB962C8B-B14F-4D97-AF65-F5344CB8AC3E}">
        <p14:creationId xmlns:p14="http://schemas.microsoft.com/office/powerpoint/2010/main" val="32477988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6426E-F6F6-4A7C-9181-8C3090996261}"/>
              </a:ext>
            </a:extLst>
          </p:cNvPr>
          <p:cNvSpPr>
            <a:spLocks noGrp="1"/>
          </p:cNvSpPr>
          <p:nvPr>
            <p:ph type="title"/>
          </p:nvPr>
        </p:nvSpPr>
        <p:spPr>
          <a:xfrm>
            <a:off x="550864" y="549275"/>
            <a:ext cx="3565524" cy="746865"/>
          </a:xfrm>
        </p:spPr>
        <p:txBody>
          <a:bodyPr/>
          <a:lstStyle/>
          <a:p>
            <a:r>
              <a:rPr lang="en-US" dirty="0"/>
              <a:t>Introduction</a:t>
            </a:r>
          </a:p>
        </p:txBody>
      </p:sp>
      <p:sp>
        <p:nvSpPr>
          <p:cNvPr id="3" name="Content Placeholder 2">
            <a:extLst>
              <a:ext uri="{FF2B5EF4-FFF2-40B4-BE49-F238E27FC236}">
                <a16:creationId xmlns:a16="http://schemas.microsoft.com/office/drawing/2014/main" id="{D3B60D6F-4D0F-4D33-B2A7-159C8583FF00}"/>
              </a:ext>
            </a:extLst>
          </p:cNvPr>
          <p:cNvSpPr>
            <a:spLocks noGrp="1"/>
          </p:cNvSpPr>
          <p:nvPr>
            <p:ph idx="1"/>
          </p:nvPr>
        </p:nvSpPr>
        <p:spPr>
          <a:xfrm>
            <a:off x="213063" y="1713392"/>
            <a:ext cx="4472961" cy="3139322"/>
          </a:xfrm>
        </p:spPr>
        <p:txBody>
          <a:bodyPr/>
          <a:lstStyle/>
          <a:p>
            <a:r>
              <a:rPr lang="en-US" i="1" dirty="0">
                <a:solidFill>
                  <a:schemeClr val="tx1"/>
                </a:solidFill>
                <a:ea typeface="+mj-ea"/>
                <a:cs typeface="+mj-cs"/>
              </a:rPr>
              <a:t>Rockbuster Stealth LLC </a:t>
            </a:r>
            <a:r>
              <a:rPr lang="en-US" dirty="0">
                <a:solidFill>
                  <a:schemeClr val="tx1"/>
                </a:solidFill>
                <a:ea typeface="+mj-ea"/>
                <a:cs typeface="+mj-cs"/>
              </a:rPr>
              <a:t>is a movie rental company that used to have stores around the world. Facing stiff competition from streaming services such as Netflix and Amazon Prime, the Rockbuster Stealth management team is planning to use its existing movie licenses to launch an online video rental service to stay competitive.</a:t>
            </a:r>
          </a:p>
        </p:txBody>
      </p:sp>
      <p:pic>
        <p:nvPicPr>
          <p:cNvPr id="5" name="Picture 4" descr="A group of people watching a television&#10;&#10;Description automatically generated with medium confidence">
            <a:extLst>
              <a:ext uri="{FF2B5EF4-FFF2-40B4-BE49-F238E27FC236}">
                <a16:creationId xmlns:a16="http://schemas.microsoft.com/office/drawing/2014/main" id="{AB36F402-58D8-49D7-F500-79151A17FBFB}"/>
              </a:ext>
            </a:extLst>
          </p:cNvPr>
          <p:cNvPicPr>
            <a:picLocks noChangeAspect="1"/>
          </p:cNvPicPr>
          <p:nvPr/>
        </p:nvPicPr>
        <p:blipFill>
          <a:blip r:embed="rId2"/>
          <a:stretch>
            <a:fillRect/>
          </a:stretch>
        </p:blipFill>
        <p:spPr>
          <a:xfrm>
            <a:off x="4778461" y="1713392"/>
            <a:ext cx="7413540" cy="5144608"/>
          </a:xfrm>
          <a:prstGeom prst="rect">
            <a:avLst/>
          </a:prstGeom>
        </p:spPr>
      </p:pic>
    </p:spTree>
    <p:extLst>
      <p:ext uri="{BB962C8B-B14F-4D97-AF65-F5344CB8AC3E}">
        <p14:creationId xmlns:p14="http://schemas.microsoft.com/office/powerpoint/2010/main" val="23132348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23418ADF-358F-4647-A511-FCFFEDA83429}"/>
              </a:ext>
            </a:extLst>
          </p:cNvPr>
          <p:cNvSpPr>
            <a:spLocks noGrp="1"/>
          </p:cNvSpPr>
          <p:nvPr>
            <p:ph type="title"/>
          </p:nvPr>
        </p:nvSpPr>
        <p:spPr/>
        <p:txBody>
          <a:bodyPr/>
          <a:lstStyle/>
          <a:p>
            <a:r>
              <a:rPr lang="en-US" dirty="0"/>
              <a:t>Key Questions</a:t>
            </a:r>
          </a:p>
        </p:txBody>
      </p:sp>
      <p:pic>
        <p:nvPicPr>
          <p:cNvPr id="19" name="Picture Placeholder 18" descr="A picture containing text, outdoor, person, water&#10;&#10;Description automatically generated">
            <a:extLst>
              <a:ext uri="{FF2B5EF4-FFF2-40B4-BE49-F238E27FC236}">
                <a16:creationId xmlns:a16="http://schemas.microsoft.com/office/drawing/2014/main" id="{58BBC631-F0CB-F9D8-2061-FC3F82A268F6}"/>
              </a:ext>
            </a:extLst>
          </p:cNvPr>
          <p:cNvPicPr>
            <a:picLocks noGrp="1" noChangeAspect="1"/>
          </p:cNvPicPr>
          <p:nvPr>
            <p:ph type="pic" sz="quarter" idx="16"/>
          </p:nvPr>
        </p:nvPicPr>
        <p:blipFill>
          <a:blip r:embed="rId3"/>
          <a:srcRect t="6675" b="6675"/>
          <a:stretch>
            <a:fillRect/>
          </a:stretch>
        </p:blipFill>
        <p:spPr/>
      </p:pic>
      <p:sp>
        <p:nvSpPr>
          <p:cNvPr id="2" name="TextBox 1">
            <a:extLst>
              <a:ext uri="{FF2B5EF4-FFF2-40B4-BE49-F238E27FC236}">
                <a16:creationId xmlns:a16="http://schemas.microsoft.com/office/drawing/2014/main" id="{E60A8C3F-19B7-D3E8-61EB-E094CBB6050E}"/>
              </a:ext>
            </a:extLst>
          </p:cNvPr>
          <p:cNvSpPr txBox="1"/>
          <p:nvPr/>
        </p:nvSpPr>
        <p:spPr>
          <a:xfrm>
            <a:off x="4660777" y="4199138"/>
            <a:ext cx="7531224" cy="2117183"/>
          </a:xfrm>
          <a:prstGeom prst="rect">
            <a:avLst/>
          </a:prstGeom>
          <a:noFill/>
        </p:spPr>
        <p:txBody>
          <a:bodyPr wrap="square" rtlCol="0">
            <a:spAutoFit/>
          </a:bodyPr>
          <a:lstStyle/>
          <a:p>
            <a:pPr>
              <a:lnSpc>
                <a:spcPct val="150000"/>
              </a:lnSpc>
            </a:pPr>
            <a:r>
              <a:rPr lang="en-US" dirty="0"/>
              <a:t>● Which movies contributed the most/least to revenue gain? </a:t>
            </a:r>
          </a:p>
          <a:p>
            <a:pPr>
              <a:lnSpc>
                <a:spcPct val="150000"/>
              </a:lnSpc>
            </a:pPr>
            <a:r>
              <a:rPr lang="en-US" dirty="0"/>
              <a:t>● What was the average rental duration for all videos? </a:t>
            </a:r>
          </a:p>
          <a:p>
            <a:pPr>
              <a:lnSpc>
                <a:spcPct val="150000"/>
              </a:lnSpc>
            </a:pPr>
            <a:r>
              <a:rPr lang="en-US" dirty="0"/>
              <a:t>● Which countries are Rockbuster customers based in? </a:t>
            </a:r>
          </a:p>
          <a:p>
            <a:pPr>
              <a:lnSpc>
                <a:spcPct val="150000"/>
              </a:lnSpc>
            </a:pPr>
            <a:r>
              <a:rPr lang="en-US" dirty="0"/>
              <a:t>● Where are our customers with a high lifetime value base? </a:t>
            </a:r>
          </a:p>
          <a:p>
            <a:pPr>
              <a:lnSpc>
                <a:spcPct val="150000"/>
              </a:lnSpc>
            </a:pPr>
            <a:r>
              <a:rPr lang="en-US" dirty="0"/>
              <a:t>● Do sales figures vary between geographic regions?</a:t>
            </a:r>
          </a:p>
        </p:txBody>
      </p:sp>
      <p:pic>
        <p:nvPicPr>
          <p:cNvPr id="6" name="Picture Placeholder 5" descr="A picture containing text, person&#10;&#10;Description automatically generated">
            <a:extLst>
              <a:ext uri="{FF2B5EF4-FFF2-40B4-BE49-F238E27FC236}">
                <a16:creationId xmlns:a16="http://schemas.microsoft.com/office/drawing/2014/main" id="{69B9B4D7-5CA5-BC83-1C2B-C3369A7221E0}"/>
              </a:ext>
            </a:extLst>
          </p:cNvPr>
          <p:cNvPicPr>
            <a:picLocks noGrp="1" noChangeAspect="1"/>
          </p:cNvPicPr>
          <p:nvPr>
            <p:ph type="pic" sz="quarter" idx="13"/>
          </p:nvPr>
        </p:nvPicPr>
        <p:blipFill>
          <a:blip r:embed="rId4"/>
          <a:srcRect t="9131" b="9131"/>
          <a:stretch>
            <a:fillRect/>
          </a:stretch>
        </p:blipFill>
        <p:spPr/>
      </p:pic>
      <p:pic>
        <p:nvPicPr>
          <p:cNvPr id="16" name="Picture Placeholder 15" descr="A picture containing text, book, person, person&#10;&#10;Description automatically generated">
            <a:extLst>
              <a:ext uri="{FF2B5EF4-FFF2-40B4-BE49-F238E27FC236}">
                <a16:creationId xmlns:a16="http://schemas.microsoft.com/office/drawing/2014/main" id="{4DD90602-A492-CC98-D1E7-F1A2FA484BA0}"/>
              </a:ext>
            </a:extLst>
          </p:cNvPr>
          <p:cNvPicPr>
            <a:picLocks noGrp="1" noChangeAspect="1"/>
          </p:cNvPicPr>
          <p:nvPr>
            <p:ph type="pic" sz="quarter" idx="14"/>
          </p:nvPr>
        </p:nvPicPr>
        <p:blipFill>
          <a:blip r:embed="rId5"/>
          <a:srcRect t="3632" b="3632"/>
          <a:stretch>
            <a:fillRect/>
          </a:stretch>
        </p:blipFill>
        <p:spPr/>
      </p:pic>
      <p:pic>
        <p:nvPicPr>
          <p:cNvPr id="14" name="Picture Placeholder 13" descr="Text, whiteboard&#10;&#10;Description automatically generated">
            <a:extLst>
              <a:ext uri="{FF2B5EF4-FFF2-40B4-BE49-F238E27FC236}">
                <a16:creationId xmlns:a16="http://schemas.microsoft.com/office/drawing/2014/main" id="{3BFF339A-C26F-2F41-5D49-B85E7F595F21}"/>
              </a:ext>
            </a:extLst>
          </p:cNvPr>
          <p:cNvPicPr>
            <a:picLocks noGrp="1" noChangeAspect="1"/>
          </p:cNvPicPr>
          <p:nvPr>
            <p:ph type="pic" sz="quarter" idx="15"/>
          </p:nvPr>
        </p:nvPicPr>
        <p:blipFill>
          <a:blip r:embed="rId6"/>
          <a:srcRect t="7092" b="7092"/>
          <a:stretch>
            <a:fillRect/>
          </a:stretch>
        </p:blipFill>
        <p:spPr/>
      </p:pic>
    </p:spTree>
    <p:extLst>
      <p:ext uri="{BB962C8B-B14F-4D97-AF65-F5344CB8AC3E}">
        <p14:creationId xmlns:p14="http://schemas.microsoft.com/office/powerpoint/2010/main" val="21588865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0"/>
                <a:lumOff val="100000"/>
              </a:schemeClr>
            </a:gs>
            <a:gs pos="13000">
              <a:schemeClr val="accent1">
                <a:lumMod val="0"/>
                <a:lumOff val="100000"/>
              </a:schemeClr>
            </a:gs>
            <a:gs pos="69000">
              <a:schemeClr val="accent1">
                <a:lumMod val="50000"/>
              </a:schemeClr>
            </a:gs>
          </a:gsLst>
          <a:path path="circle">
            <a:fillToRect l="50000" t="-80000" r="50000" b="180000"/>
          </a:path>
        </a:gra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05C33DF-36C9-49E9-B48D-A320B179C4D4}"/>
              </a:ext>
            </a:extLst>
          </p:cNvPr>
          <p:cNvSpPr>
            <a:spLocks noGrp="1"/>
          </p:cNvSpPr>
          <p:nvPr>
            <p:ph type="sldNum" sz="quarter" idx="12"/>
          </p:nvPr>
        </p:nvSpPr>
        <p:spPr/>
        <p:txBody>
          <a:bodyPr/>
          <a:lstStyle/>
          <a:p>
            <a:fld id="{DBA1B0FB-D917-4C8C-928F-313BD683BF39}" type="slidenum">
              <a:rPr lang="en-US" smtClean="0"/>
              <a:pPr/>
              <a:t>4</a:t>
            </a:fld>
            <a:endParaRPr lang="en-US"/>
          </a:p>
        </p:txBody>
      </p:sp>
      <p:sp>
        <p:nvSpPr>
          <p:cNvPr id="2" name="TextBox 1">
            <a:extLst>
              <a:ext uri="{FF2B5EF4-FFF2-40B4-BE49-F238E27FC236}">
                <a16:creationId xmlns:a16="http://schemas.microsoft.com/office/drawing/2014/main" id="{33DA13E1-27C0-B860-D48A-807B26C54ADA}"/>
              </a:ext>
            </a:extLst>
          </p:cNvPr>
          <p:cNvSpPr txBox="1"/>
          <p:nvPr/>
        </p:nvSpPr>
        <p:spPr>
          <a:xfrm>
            <a:off x="3679421" y="67750"/>
            <a:ext cx="4831805" cy="523220"/>
          </a:xfrm>
          <a:prstGeom prst="rect">
            <a:avLst/>
          </a:prstGeom>
          <a:noFill/>
        </p:spPr>
        <p:txBody>
          <a:bodyPr wrap="square" rtlCol="0">
            <a:spAutoFit/>
          </a:bodyPr>
          <a:lstStyle/>
          <a:p>
            <a:pPr>
              <a:spcBef>
                <a:spcPct val="0"/>
              </a:spcBef>
            </a:pPr>
            <a:r>
              <a:rPr lang="en-US" sz="2800" b="1" dirty="0">
                <a:solidFill>
                  <a:schemeClr val="tx2"/>
                </a:solidFill>
                <a:ea typeface="+mj-ea"/>
                <a:cs typeface="+mj-cs"/>
              </a:rPr>
              <a:t>Business Profile Overview</a:t>
            </a:r>
          </a:p>
        </p:txBody>
      </p:sp>
      <p:sp>
        <p:nvSpPr>
          <p:cNvPr id="15" name="TextBox 14">
            <a:extLst>
              <a:ext uri="{FF2B5EF4-FFF2-40B4-BE49-F238E27FC236}">
                <a16:creationId xmlns:a16="http://schemas.microsoft.com/office/drawing/2014/main" id="{5DA884C6-6D97-AD2C-48E8-79F3A3628B20}"/>
              </a:ext>
            </a:extLst>
          </p:cNvPr>
          <p:cNvSpPr txBox="1"/>
          <p:nvPr/>
        </p:nvSpPr>
        <p:spPr>
          <a:xfrm>
            <a:off x="637333" y="3429000"/>
            <a:ext cx="1762125" cy="800219"/>
          </a:xfrm>
          <a:prstGeom prst="rect">
            <a:avLst/>
          </a:prstGeom>
          <a:noFill/>
        </p:spPr>
        <p:txBody>
          <a:bodyPr wrap="square">
            <a:spAutoFit/>
          </a:bodyPr>
          <a:lstStyle/>
          <a:p>
            <a:pPr algn="ctr"/>
            <a:r>
              <a:rPr lang="en-US" sz="2800" b="1" dirty="0"/>
              <a:t>108</a:t>
            </a:r>
            <a:r>
              <a:rPr lang="en-US" sz="1800" b="1" dirty="0"/>
              <a:t> Countries</a:t>
            </a:r>
          </a:p>
        </p:txBody>
      </p:sp>
      <p:sp>
        <p:nvSpPr>
          <p:cNvPr id="17" name="TextBox 16">
            <a:extLst>
              <a:ext uri="{FF2B5EF4-FFF2-40B4-BE49-F238E27FC236}">
                <a16:creationId xmlns:a16="http://schemas.microsoft.com/office/drawing/2014/main" id="{05C60610-008C-5D1D-6DD6-43A67A441442}"/>
              </a:ext>
            </a:extLst>
          </p:cNvPr>
          <p:cNvSpPr txBox="1"/>
          <p:nvPr/>
        </p:nvSpPr>
        <p:spPr>
          <a:xfrm>
            <a:off x="3621913" y="877837"/>
            <a:ext cx="3048000" cy="800219"/>
          </a:xfrm>
          <a:prstGeom prst="rect">
            <a:avLst/>
          </a:prstGeom>
          <a:noFill/>
        </p:spPr>
        <p:txBody>
          <a:bodyPr wrap="square">
            <a:spAutoFit/>
          </a:bodyPr>
          <a:lstStyle/>
          <a:p>
            <a:pPr algn="ctr"/>
            <a:r>
              <a:rPr lang="en-US" sz="2800" b="1" dirty="0"/>
              <a:t>20</a:t>
            </a:r>
            <a:r>
              <a:rPr lang="en-US" sz="1800" b="1" dirty="0"/>
              <a:t> </a:t>
            </a:r>
          </a:p>
          <a:p>
            <a:pPr algn="ctr"/>
            <a:r>
              <a:rPr lang="en-US" sz="1800" b="1" dirty="0"/>
              <a:t>Film Category</a:t>
            </a:r>
          </a:p>
        </p:txBody>
      </p:sp>
      <p:sp>
        <p:nvSpPr>
          <p:cNvPr id="19" name="TextBox 18">
            <a:extLst>
              <a:ext uri="{FF2B5EF4-FFF2-40B4-BE49-F238E27FC236}">
                <a16:creationId xmlns:a16="http://schemas.microsoft.com/office/drawing/2014/main" id="{12C0EDB0-6C1E-C356-4764-6F65B2B5CD0E}"/>
              </a:ext>
            </a:extLst>
          </p:cNvPr>
          <p:cNvSpPr txBox="1"/>
          <p:nvPr/>
        </p:nvSpPr>
        <p:spPr>
          <a:xfrm>
            <a:off x="7772694" y="917309"/>
            <a:ext cx="1990725" cy="800219"/>
          </a:xfrm>
          <a:prstGeom prst="rect">
            <a:avLst/>
          </a:prstGeom>
          <a:noFill/>
        </p:spPr>
        <p:txBody>
          <a:bodyPr wrap="square">
            <a:spAutoFit/>
          </a:bodyPr>
          <a:lstStyle/>
          <a:p>
            <a:pPr algn="ctr"/>
            <a:r>
              <a:rPr lang="en-US" sz="2800" b="1" dirty="0"/>
              <a:t>1000</a:t>
            </a:r>
            <a:r>
              <a:rPr lang="en-US" sz="1800" b="1" dirty="0"/>
              <a:t> </a:t>
            </a:r>
          </a:p>
          <a:p>
            <a:pPr algn="ctr"/>
            <a:r>
              <a:rPr lang="en-US" sz="1800" b="1" dirty="0"/>
              <a:t>Film title</a:t>
            </a:r>
          </a:p>
        </p:txBody>
      </p:sp>
      <p:sp>
        <p:nvSpPr>
          <p:cNvPr id="21" name="TextBox 20">
            <a:extLst>
              <a:ext uri="{FF2B5EF4-FFF2-40B4-BE49-F238E27FC236}">
                <a16:creationId xmlns:a16="http://schemas.microsoft.com/office/drawing/2014/main" id="{201B8C24-80DF-40F8-1E79-9F0AA606DD92}"/>
              </a:ext>
            </a:extLst>
          </p:cNvPr>
          <p:cNvSpPr txBox="1"/>
          <p:nvPr/>
        </p:nvSpPr>
        <p:spPr>
          <a:xfrm>
            <a:off x="9373442" y="3097997"/>
            <a:ext cx="2181225" cy="800219"/>
          </a:xfrm>
          <a:prstGeom prst="rect">
            <a:avLst/>
          </a:prstGeom>
          <a:noFill/>
        </p:spPr>
        <p:txBody>
          <a:bodyPr wrap="square">
            <a:spAutoFit/>
          </a:bodyPr>
          <a:lstStyle/>
          <a:p>
            <a:pPr algn="ctr"/>
            <a:r>
              <a:rPr lang="en-US" sz="2800" b="1" dirty="0"/>
              <a:t>5 </a:t>
            </a:r>
          </a:p>
          <a:p>
            <a:pPr algn="ctr"/>
            <a:r>
              <a:rPr lang="en-US" sz="1800" b="1" dirty="0"/>
              <a:t>Ratings</a:t>
            </a:r>
          </a:p>
        </p:txBody>
      </p:sp>
      <p:sp>
        <p:nvSpPr>
          <p:cNvPr id="23" name="TextBox 22">
            <a:extLst>
              <a:ext uri="{FF2B5EF4-FFF2-40B4-BE49-F238E27FC236}">
                <a16:creationId xmlns:a16="http://schemas.microsoft.com/office/drawing/2014/main" id="{41219390-2295-0FFA-AA13-46CDF090C047}"/>
              </a:ext>
            </a:extLst>
          </p:cNvPr>
          <p:cNvSpPr txBox="1"/>
          <p:nvPr/>
        </p:nvSpPr>
        <p:spPr>
          <a:xfrm>
            <a:off x="659551" y="679572"/>
            <a:ext cx="1877400" cy="800219"/>
          </a:xfrm>
          <a:prstGeom prst="rect">
            <a:avLst/>
          </a:prstGeom>
          <a:noFill/>
        </p:spPr>
        <p:txBody>
          <a:bodyPr wrap="square">
            <a:spAutoFit/>
          </a:bodyPr>
          <a:lstStyle/>
          <a:p>
            <a:pPr algn="ctr"/>
            <a:r>
              <a:rPr lang="en-US" sz="2800" b="1" dirty="0"/>
              <a:t>599</a:t>
            </a:r>
            <a:r>
              <a:rPr lang="en-US" sz="1800" b="1" dirty="0"/>
              <a:t> Customers</a:t>
            </a:r>
          </a:p>
        </p:txBody>
      </p:sp>
      <p:pic>
        <p:nvPicPr>
          <p:cNvPr id="25" name="Picture 24" descr="A group of people sitting in chairs&#10;&#10;Description automatically generated with medium confidence">
            <a:extLst>
              <a:ext uri="{FF2B5EF4-FFF2-40B4-BE49-F238E27FC236}">
                <a16:creationId xmlns:a16="http://schemas.microsoft.com/office/drawing/2014/main" id="{CF99024A-DFD5-F7DA-C59B-226589E49B7B}"/>
              </a:ext>
            </a:extLst>
          </p:cNvPr>
          <p:cNvPicPr>
            <a:picLocks noChangeAspect="1"/>
          </p:cNvPicPr>
          <p:nvPr/>
        </p:nvPicPr>
        <p:blipFill>
          <a:blip r:embed="rId2"/>
          <a:stretch>
            <a:fillRect/>
          </a:stretch>
        </p:blipFill>
        <p:spPr>
          <a:xfrm>
            <a:off x="508471" y="1442927"/>
            <a:ext cx="2179560" cy="1453324"/>
          </a:xfrm>
          <a:prstGeom prst="rect">
            <a:avLst/>
          </a:prstGeom>
        </p:spPr>
      </p:pic>
      <p:pic>
        <p:nvPicPr>
          <p:cNvPr id="27" name="Picture 26" descr="Diagram&#10;&#10;Description automatically generated">
            <a:extLst>
              <a:ext uri="{FF2B5EF4-FFF2-40B4-BE49-F238E27FC236}">
                <a16:creationId xmlns:a16="http://schemas.microsoft.com/office/drawing/2014/main" id="{9EF3DAD7-F455-F699-193A-79C3C99069BB}"/>
              </a:ext>
            </a:extLst>
          </p:cNvPr>
          <p:cNvPicPr>
            <a:picLocks noChangeAspect="1"/>
          </p:cNvPicPr>
          <p:nvPr/>
        </p:nvPicPr>
        <p:blipFill>
          <a:blip r:embed="rId3"/>
          <a:stretch>
            <a:fillRect/>
          </a:stretch>
        </p:blipFill>
        <p:spPr>
          <a:xfrm>
            <a:off x="508471" y="4229100"/>
            <a:ext cx="2019850" cy="2076611"/>
          </a:xfrm>
          <a:prstGeom prst="rect">
            <a:avLst/>
          </a:prstGeom>
        </p:spPr>
      </p:pic>
      <p:sp>
        <p:nvSpPr>
          <p:cNvPr id="28" name="Rectangle: Rounded Corners 27">
            <a:extLst>
              <a:ext uri="{FF2B5EF4-FFF2-40B4-BE49-F238E27FC236}">
                <a16:creationId xmlns:a16="http://schemas.microsoft.com/office/drawing/2014/main" id="{72F2C60F-E4A6-8C65-2B1A-E4ACF19FCDEF}"/>
              </a:ext>
            </a:extLst>
          </p:cNvPr>
          <p:cNvSpPr/>
          <p:nvPr/>
        </p:nvSpPr>
        <p:spPr>
          <a:xfrm>
            <a:off x="4155173" y="1662390"/>
            <a:ext cx="2019850" cy="4705350"/>
          </a:xfrm>
          <a:prstGeom prst="roundRect">
            <a:avLst/>
          </a:prstGeom>
          <a:gradFill>
            <a:gsLst>
              <a:gs pos="0">
                <a:schemeClr val="accent1">
                  <a:lumMod val="0"/>
                  <a:lumOff val="100000"/>
                </a:schemeClr>
              </a:gs>
              <a:gs pos="14000">
                <a:schemeClr val="accent1">
                  <a:lumMod val="0"/>
                  <a:lumOff val="100000"/>
                </a:schemeClr>
              </a:gs>
              <a:gs pos="59000">
                <a:schemeClr val="accent1">
                  <a:lumMod val="50000"/>
                </a:schemeClr>
              </a:gs>
            </a:gsLst>
            <a:path path="circle">
              <a:fillToRect l="50000" t="-80000" r="50000" b="180000"/>
            </a:path>
          </a:gradFill>
          <a:ln>
            <a:solidFill>
              <a:schemeClr val="accent1">
                <a:shade val="50000"/>
                <a:alpha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Action</a:t>
            </a:r>
          </a:p>
          <a:p>
            <a:pPr algn="ctr"/>
            <a:r>
              <a:rPr lang="en-US" sz="1400" b="1" dirty="0"/>
              <a:t>Animation</a:t>
            </a:r>
          </a:p>
          <a:p>
            <a:pPr algn="ctr"/>
            <a:r>
              <a:rPr lang="en-US" sz="1400" b="1" dirty="0"/>
              <a:t>Children</a:t>
            </a:r>
          </a:p>
          <a:p>
            <a:pPr algn="ctr"/>
            <a:r>
              <a:rPr lang="en-US" sz="1400" b="1" dirty="0"/>
              <a:t>Classics</a:t>
            </a:r>
          </a:p>
          <a:p>
            <a:pPr algn="ctr"/>
            <a:r>
              <a:rPr lang="en-US" sz="1400" b="1" dirty="0"/>
              <a:t>Comedy</a:t>
            </a:r>
          </a:p>
          <a:p>
            <a:pPr algn="ctr"/>
            <a:r>
              <a:rPr lang="en-US" sz="1400" b="1" dirty="0"/>
              <a:t>Documentary</a:t>
            </a:r>
          </a:p>
          <a:p>
            <a:pPr algn="ctr"/>
            <a:r>
              <a:rPr lang="en-US" sz="1400" b="1" dirty="0"/>
              <a:t>Drama</a:t>
            </a:r>
          </a:p>
          <a:p>
            <a:pPr algn="ctr"/>
            <a:r>
              <a:rPr lang="en-US" sz="1400" b="1" dirty="0"/>
              <a:t>Family</a:t>
            </a:r>
          </a:p>
          <a:p>
            <a:pPr algn="ctr"/>
            <a:r>
              <a:rPr lang="en-US" sz="1400" b="1" dirty="0"/>
              <a:t>Foreign</a:t>
            </a:r>
          </a:p>
          <a:p>
            <a:pPr algn="ctr"/>
            <a:r>
              <a:rPr lang="en-US" sz="1400" b="1" dirty="0"/>
              <a:t>Games</a:t>
            </a:r>
          </a:p>
          <a:p>
            <a:pPr algn="ctr"/>
            <a:r>
              <a:rPr lang="en-US" sz="1400" b="1" dirty="0"/>
              <a:t>Horror</a:t>
            </a:r>
          </a:p>
          <a:p>
            <a:pPr algn="ctr"/>
            <a:r>
              <a:rPr lang="en-US" sz="1400" b="1" dirty="0"/>
              <a:t>Music</a:t>
            </a:r>
          </a:p>
          <a:p>
            <a:pPr algn="ctr"/>
            <a:r>
              <a:rPr lang="en-US" sz="1400" b="1" dirty="0"/>
              <a:t>New</a:t>
            </a:r>
          </a:p>
          <a:p>
            <a:pPr algn="ctr"/>
            <a:r>
              <a:rPr lang="en-US" sz="1400" b="1" dirty="0"/>
              <a:t>Sci-Fi</a:t>
            </a:r>
          </a:p>
          <a:p>
            <a:pPr algn="ctr"/>
            <a:r>
              <a:rPr lang="en-US" sz="1400" b="1" dirty="0"/>
              <a:t>Sports</a:t>
            </a:r>
          </a:p>
          <a:p>
            <a:pPr algn="ctr"/>
            <a:r>
              <a:rPr lang="en-US" sz="1400" b="1" dirty="0"/>
              <a:t>Travel</a:t>
            </a:r>
          </a:p>
          <a:p>
            <a:pPr algn="ctr"/>
            <a:r>
              <a:rPr lang="en-US" sz="1400" b="1" dirty="0"/>
              <a:t>Thriller</a:t>
            </a:r>
          </a:p>
          <a:p>
            <a:pPr algn="ctr"/>
            <a:r>
              <a:rPr lang="en-US" sz="1400" b="1" dirty="0"/>
              <a:t>Crime</a:t>
            </a:r>
          </a:p>
          <a:p>
            <a:pPr algn="ctr"/>
            <a:r>
              <a:rPr lang="en-US" sz="1400" b="1" dirty="0"/>
              <a:t>Romance</a:t>
            </a:r>
          </a:p>
          <a:p>
            <a:pPr algn="ctr"/>
            <a:r>
              <a:rPr lang="en-US" sz="1400" b="1" dirty="0"/>
              <a:t>War</a:t>
            </a:r>
          </a:p>
        </p:txBody>
      </p:sp>
      <p:pic>
        <p:nvPicPr>
          <p:cNvPr id="32" name="Picture 31" descr="Diagram&#10;&#10;Description automatically generated">
            <a:extLst>
              <a:ext uri="{FF2B5EF4-FFF2-40B4-BE49-F238E27FC236}">
                <a16:creationId xmlns:a16="http://schemas.microsoft.com/office/drawing/2014/main" id="{A385B2EB-8DCC-1098-2666-FE8E8B9B58CF}"/>
              </a:ext>
            </a:extLst>
          </p:cNvPr>
          <p:cNvPicPr>
            <a:picLocks noChangeAspect="1"/>
          </p:cNvPicPr>
          <p:nvPr/>
        </p:nvPicPr>
        <p:blipFill>
          <a:blip r:embed="rId4"/>
          <a:stretch>
            <a:fillRect/>
          </a:stretch>
        </p:blipFill>
        <p:spPr>
          <a:xfrm>
            <a:off x="9151976" y="3898216"/>
            <a:ext cx="2624156" cy="2673390"/>
          </a:xfrm>
          <a:prstGeom prst="rect">
            <a:avLst/>
          </a:prstGeom>
        </p:spPr>
      </p:pic>
      <p:pic>
        <p:nvPicPr>
          <p:cNvPr id="34" name="Picture 33" descr="A picture containing graphical user interface&#10;&#10;Description automatically generated">
            <a:extLst>
              <a:ext uri="{FF2B5EF4-FFF2-40B4-BE49-F238E27FC236}">
                <a16:creationId xmlns:a16="http://schemas.microsoft.com/office/drawing/2014/main" id="{7DE9AA82-EC64-B0B6-A03D-2573A95CC3B1}"/>
              </a:ext>
            </a:extLst>
          </p:cNvPr>
          <p:cNvPicPr>
            <a:picLocks noChangeAspect="1"/>
          </p:cNvPicPr>
          <p:nvPr/>
        </p:nvPicPr>
        <p:blipFill>
          <a:blip r:embed="rId5"/>
          <a:stretch>
            <a:fillRect/>
          </a:stretch>
        </p:blipFill>
        <p:spPr>
          <a:xfrm>
            <a:off x="7169676" y="1716094"/>
            <a:ext cx="3231761" cy="1296356"/>
          </a:xfrm>
          <a:prstGeom prst="rect">
            <a:avLst/>
          </a:prstGeom>
        </p:spPr>
      </p:pic>
    </p:spTree>
    <p:extLst>
      <p:ext uri="{BB962C8B-B14F-4D97-AF65-F5344CB8AC3E}">
        <p14:creationId xmlns:p14="http://schemas.microsoft.com/office/powerpoint/2010/main" val="37402860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E174092-82D3-44E0-8948-4096232ED0A7}"/>
              </a:ext>
            </a:extLst>
          </p:cNvPr>
          <p:cNvSpPr>
            <a:spLocks noGrp="1"/>
          </p:cNvSpPr>
          <p:nvPr>
            <p:ph type="title"/>
          </p:nvPr>
        </p:nvSpPr>
        <p:spPr>
          <a:xfrm>
            <a:off x="799000" y="291814"/>
            <a:ext cx="10901782" cy="473362"/>
          </a:xfrm>
        </p:spPr>
        <p:txBody>
          <a:bodyPr>
            <a:normAutofit fontScale="90000"/>
          </a:bodyPr>
          <a:lstStyle/>
          <a:p>
            <a:r>
              <a:rPr lang="en-US" sz="3000" b="1" dirty="0">
                <a:latin typeface="+mn-lt"/>
              </a:rPr>
              <a:t>Which movies contributed the most/least to revenue gain?</a:t>
            </a:r>
          </a:p>
        </p:txBody>
      </p:sp>
      <p:sp>
        <p:nvSpPr>
          <p:cNvPr id="6" name="Slide Number Placeholder 5">
            <a:extLst>
              <a:ext uri="{FF2B5EF4-FFF2-40B4-BE49-F238E27FC236}">
                <a16:creationId xmlns:a16="http://schemas.microsoft.com/office/drawing/2014/main" id="{705C33DF-36C9-49E9-B48D-A320B179C4D4}"/>
              </a:ext>
            </a:extLst>
          </p:cNvPr>
          <p:cNvSpPr>
            <a:spLocks noGrp="1"/>
          </p:cNvSpPr>
          <p:nvPr>
            <p:ph type="sldNum" sz="quarter" idx="12"/>
          </p:nvPr>
        </p:nvSpPr>
        <p:spPr/>
        <p:txBody>
          <a:bodyPr/>
          <a:lstStyle/>
          <a:p>
            <a:fld id="{DBA1B0FB-D917-4C8C-928F-313BD683BF39}" type="slidenum">
              <a:rPr lang="en-US" smtClean="0"/>
              <a:pPr/>
              <a:t>5</a:t>
            </a:fld>
            <a:endParaRPr lang="en-US"/>
          </a:p>
        </p:txBody>
      </p:sp>
      <p:graphicFrame>
        <p:nvGraphicFramePr>
          <p:cNvPr id="8" name="Table 7">
            <a:extLst>
              <a:ext uri="{FF2B5EF4-FFF2-40B4-BE49-F238E27FC236}">
                <a16:creationId xmlns:a16="http://schemas.microsoft.com/office/drawing/2014/main" id="{E2F60439-C8B7-79F6-35D4-DC7784D44FD0}"/>
              </a:ext>
            </a:extLst>
          </p:cNvPr>
          <p:cNvGraphicFramePr>
            <a:graphicFrameLocks noGrp="1"/>
          </p:cNvGraphicFramePr>
          <p:nvPr/>
        </p:nvGraphicFramePr>
        <p:xfrm>
          <a:off x="550863" y="1658082"/>
          <a:ext cx="3728177" cy="5034370"/>
        </p:xfrm>
        <a:graphic>
          <a:graphicData uri="http://schemas.openxmlformats.org/drawingml/2006/table">
            <a:tbl>
              <a:tblPr>
                <a:tableStyleId>{5C22544A-7EE6-4342-B048-85BDC9FD1C3A}</a:tableStyleId>
              </a:tblPr>
              <a:tblGrid>
                <a:gridCol w="633013">
                  <a:extLst>
                    <a:ext uri="{9D8B030D-6E8A-4147-A177-3AD203B41FA5}">
                      <a16:colId xmlns:a16="http://schemas.microsoft.com/office/drawing/2014/main" val="2017340896"/>
                    </a:ext>
                  </a:extLst>
                </a:gridCol>
                <a:gridCol w="1781015">
                  <a:extLst>
                    <a:ext uri="{9D8B030D-6E8A-4147-A177-3AD203B41FA5}">
                      <a16:colId xmlns:a16="http://schemas.microsoft.com/office/drawing/2014/main" val="3969269076"/>
                    </a:ext>
                  </a:extLst>
                </a:gridCol>
                <a:gridCol w="1314149">
                  <a:extLst>
                    <a:ext uri="{9D8B030D-6E8A-4147-A177-3AD203B41FA5}">
                      <a16:colId xmlns:a16="http://schemas.microsoft.com/office/drawing/2014/main" val="3717522252"/>
                    </a:ext>
                  </a:extLst>
                </a:gridCol>
              </a:tblGrid>
              <a:tr h="616234">
                <a:tc>
                  <a:txBody>
                    <a:bodyPr/>
                    <a:lstStyle/>
                    <a:p>
                      <a:pPr marL="0" algn="ctr" defTabSz="914400" rtl="0" eaLnBrk="1" fontAlgn="b" latinLnBrk="0" hangingPunct="1"/>
                      <a:r>
                        <a:rPr lang="en-US" sz="2000" b="1" u="none" strike="noStrike" kern="1200" dirty="0">
                          <a:solidFill>
                            <a:schemeClr val="dk1"/>
                          </a:solidFill>
                          <a:effectLst/>
                          <a:latin typeface="+mn-lt"/>
                          <a:ea typeface="+mn-ea"/>
                          <a:cs typeface="+mn-cs"/>
                        </a:rPr>
                        <a:t>Rank</a:t>
                      </a:r>
                    </a:p>
                  </a:txBody>
                  <a:tcPr marL="7620" marR="7620" marT="7620" marB="0" anchor="b">
                    <a:solidFill>
                      <a:schemeClr val="tx1">
                        <a:lumMod val="95000"/>
                      </a:schemeClr>
                    </a:solidFill>
                  </a:tcPr>
                </a:tc>
                <a:tc>
                  <a:txBody>
                    <a:bodyPr/>
                    <a:lstStyle/>
                    <a:p>
                      <a:pPr marL="0" algn="ctr" defTabSz="914400" rtl="0" eaLnBrk="1" fontAlgn="b" latinLnBrk="0" hangingPunct="1"/>
                      <a:r>
                        <a:rPr lang="en-US" sz="2000" b="1" u="none" strike="noStrike" kern="1200" dirty="0">
                          <a:solidFill>
                            <a:schemeClr val="dk1"/>
                          </a:solidFill>
                          <a:effectLst/>
                          <a:latin typeface="+mn-lt"/>
                          <a:ea typeface="+mn-ea"/>
                          <a:cs typeface="+mn-cs"/>
                        </a:rPr>
                        <a:t>Title</a:t>
                      </a:r>
                    </a:p>
                  </a:txBody>
                  <a:tcPr marL="7620" marR="7620" marT="7620" marB="0" anchor="b">
                    <a:solidFill>
                      <a:schemeClr val="tx1">
                        <a:lumMod val="95000"/>
                      </a:schemeClr>
                    </a:solidFill>
                  </a:tcPr>
                </a:tc>
                <a:tc>
                  <a:txBody>
                    <a:bodyPr/>
                    <a:lstStyle/>
                    <a:p>
                      <a:pPr marL="0" algn="ctr" defTabSz="914400" rtl="0" eaLnBrk="1" fontAlgn="b" latinLnBrk="0" hangingPunct="1"/>
                      <a:r>
                        <a:rPr lang="en-US" sz="2000" b="1" u="none" strike="noStrike" kern="1200" dirty="0">
                          <a:solidFill>
                            <a:schemeClr val="dk1"/>
                          </a:solidFill>
                          <a:effectLst/>
                          <a:latin typeface="+mn-lt"/>
                          <a:ea typeface="+mn-ea"/>
                          <a:cs typeface="+mn-cs"/>
                        </a:rPr>
                        <a:t>Total amount</a:t>
                      </a:r>
                    </a:p>
                  </a:txBody>
                  <a:tcPr marL="7620" marR="7620" marT="7620" marB="0" anchor="b">
                    <a:solidFill>
                      <a:schemeClr val="tx1">
                        <a:lumMod val="95000"/>
                      </a:schemeClr>
                    </a:solidFill>
                  </a:tcPr>
                </a:tc>
                <a:extLst>
                  <a:ext uri="{0D108BD9-81ED-4DB2-BD59-A6C34878D82A}">
                    <a16:rowId xmlns:a16="http://schemas.microsoft.com/office/drawing/2014/main" val="1811136204"/>
                  </a:ext>
                </a:extLst>
              </a:tr>
              <a:tr h="441715">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1</a:t>
                      </a:r>
                    </a:p>
                  </a:txBody>
                  <a:tcPr marL="7620" marR="7620" marT="7620" marB="0" anchor="b">
                    <a:solidFill>
                      <a:schemeClr val="tx1">
                        <a:lumMod val="95000"/>
                      </a:schemeClr>
                    </a:solidFill>
                  </a:tcPr>
                </a:tc>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Ridgemont Submarine</a:t>
                      </a:r>
                    </a:p>
                  </a:txBody>
                  <a:tcPr marL="7620" marR="7620" marT="7620" marB="0" anchor="b">
                    <a:solidFill>
                      <a:schemeClr val="tx1">
                        <a:lumMod val="95000"/>
                      </a:schemeClr>
                    </a:solidFill>
                  </a:tcPr>
                </a:tc>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 $ 3,542.57 </a:t>
                      </a:r>
                    </a:p>
                  </a:txBody>
                  <a:tcPr marL="7620" marR="7620" marT="7620" marB="0" anchor="b">
                    <a:solidFill>
                      <a:schemeClr val="tx1">
                        <a:lumMod val="95000"/>
                      </a:schemeClr>
                    </a:solidFill>
                  </a:tcPr>
                </a:tc>
                <a:extLst>
                  <a:ext uri="{0D108BD9-81ED-4DB2-BD59-A6C34878D82A}">
                    <a16:rowId xmlns:a16="http://schemas.microsoft.com/office/drawing/2014/main" val="1167366369"/>
                  </a:ext>
                </a:extLst>
              </a:tr>
              <a:tr h="441715">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2</a:t>
                      </a:r>
                    </a:p>
                  </a:txBody>
                  <a:tcPr marL="7620" marR="7620" marT="7620" marB="0" anchor="b">
                    <a:solidFill>
                      <a:schemeClr val="tx1">
                        <a:lumMod val="95000"/>
                      </a:schemeClr>
                    </a:solidFill>
                  </a:tcPr>
                </a:tc>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Apache Divine</a:t>
                      </a:r>
                    </a:p>
                  </a:txBody>
                  <a:tcPr marL="7620" marR="7620" marT="7620" marB="0" anchor="b">
                    <a:solidFill>
                      <a:schemeClr val="tx1">
                        <a:lumMod val="95000"/>
                      </a:schemeClr>
                    </a:solidFill>
                  </a:tcPr>
                </a:tc>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 $ 3,506.73 </a:t>
                      </a:r>
                    </a:p>
                  </a:txBody>
                  <a:tcPr marL="7620" marR="7620" marT="7620" marB="0" anchor="b">
                    <a:solidFill>
                      <a:schemeClr val="tx1">
                        <a:lumMod val="95000"/>
                      </a:schemeClr>
                    </a:solidFill>
                  </a:tcPr>
                </a:tc>
                <a:extLst>
                  <a:ext uri="{0D108BD9-81ED-4DB2-BD59-A6C34878D82A}">
                    <a16:rowId xmlns:a16="http://schemas.microsoft.com/office/drawing/2014/main" val="1823070930"/>
                  </a:ext>
                </a:extLst>
              </a:tr>
              <a:tr h="441715">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3</a:t>
                      </a:r>
                    </a:p>
                  </a:txBody>
                  <a:tcPr marL="7620" marR="7620" marT="7620" marB="0" anchor="b">
                    <a:solidFill>
                      <a:schemeClr val="tx1">
                        <a:lumMod val="95000"/>
                      </a:schemeClr>
                    </a:solidFill>
                  </a:tcPr>
                </a:tc>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Forward Temple</a:t>
                      </a:r>
                    </a:p>
                  </a:txBody>
                  <a:tcPr marL="7620" marR="7620" marT="7620" marB="0" anchor="b">
                    <a:solidFill>
                      <a:schemeClr val="tx1">
                        <a:lumMod val="95000"/>
                      </a:schemeClr>
                    </a:solidFill>
                  </a:tcPr>
                </a:tc>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 $ 3,442.83 </a:t>
                      </a:r>
                    </a:p>
                  </a:txBody>
                  <a:tcPr marL="7620" marR="7620" marT="7620" marB="0" anchor="b">
                    <a:solidFill>
                      <a:schemeClr val="tx1">
                        <a:lumMod val="95000"/>
                      </a:schemeClr>
                    </a:solidFill>
                  </a:tcPr>
                </a:tc>
                <a:extLst>
                  <a:ext uri="{0D108BD9-81ED-4DB2-BD59-A6C34878D82A}">
                    <a16:rowId xmlns:a16="http://schemas.microsoft.com/office/drawing/2014/main" val="970091104"/>
                  </a:ext>
                </a:extLst>
              </a:tr>
              <a:tr h="441715">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4</a:t>
                      </a:r>
                    </a:p>
                  </a:txBody>
                  <a:tcPr marL="7620" marR="7620" marT="7620" marB="0" anchor="b">
                    <a:solidFill>
                      <a:schemeClr val="tx1">
                        <a:lumMod val="95000"/>
                      </a:schemeClr>
                    </a:solidFill>
                  </a:tcPr>
                </a:tc>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Bucket Brotherhood</a:t>
                      </a:r>
                    </a:p>
                  </a:txBody>
                  <a:tcPr marL="7620" marR="7620" marT="7620" marB="0" anchor="b">
                    <a:solidFill>
                      <a:schemeClr val="tx1">
                        <a:lumMod val="95000"/>
                      </a:schemeClr>
                    </a:solidFill>
                  </a:tcPr>
                </a:tc>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 $ 3,434.92 </a:t>
                      </a:r>
                    </a:p>
                  </a:txBody>
                  <a:tcPr marL="7620" marR="7620" marT="7620" marB="0" anchor="b">
                    <a:solidFill>
                      <a:schemeClr val="tx1">
                        <a:lumMod val="95000"/>
                      </a:schemeClr>
                    </a:solidFill>
                  </a:tcPr>
                </a:tc>
                <a:extLst>
                  <a:ext uri="{0D108BD9-81ED-4DB2-BD59-A6C34878D82A}">
                    <a16:rowId xmlns:a16="http://schemas.microsoft.com/office/drawing/2014/main" val="812306866"/>
                  </a:ext>
                </a:extLst>
              </a:tr>
              <a:tr h="441715">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5</a:t>
                      </a:r>
                    </a:p>
                  </a:txBody>
                  <a:tcPr marL="7620" marR="7620" marT="7620" marB="0" anchor="b">
                    <a:solidFill>
                      <a:schemeClr val="tx1">
                        <a:lumMod val="95000"/>
                      </a:schemeClr>
                    </a:solidFill>
                  </a:tcPr>
                </a:tc>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Pulp Beverly</a:t>
                      </a:r>
                    </a:p>
                  </a:txBody>
                  <a:tcPr marL="7620" marR="7620" marT="7620" marB="0" anchor="b">
                    <a:solidFill>
                      <a:schemeClr val="tx1">
                        <a:lumMod val="95000"/>
                      </a:schemeClr>
                    </a:solidFill>
                  </a:tcPr>
                </a:tc>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 $ 3,420.00 </a:t>
                      </a:r>
                    </a:p>
                  </a:txBody>
                  <a:tcPr marL="7620" marR="7620" marT="7620" marB="0" anchor="b">
                    <a:solidFill>
                      <a:schemeClr val="tx1">
                        <a:lumMod val="95000"/>
                      </a:schemeClr>
                    </a:solidFill>
                  </a:tcPr>
                </a:tc>
                <a:extLst>
                  <a:ext uri="{0D108BD9-81ED-4DB2-BD59-A6C34878D82A}">
                    <a16:rowId xmlns:a16="http://schemas.microsoft.com/office/drawing/2014/main" val="216998004"/>
                  </a:ext>
                </a:extLst>
              </a:tr>
              <a:tr h="441715">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6</a:t>
                      </a:r>
                    </a:p>
                  </a:txBody>
                  <a:tcPr marL="7620" marR="7620" marT="7620" marB="0" anchor="b">
                    <a:solidFill>
                      <a:schemeClr val="tx1">
                        <a:lumMod val="95000"/>
                      </a:schemeClr>
                    </a:solidFill>
                  </a:tcPr>
                </a:tc>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Harry Idaho</a:t>
                      </a:r>
                    </a:p>
                  </a:txBody>
                  <a:tcPr marL="7620" marR="7620" marT="7620" marB="0" anchor="b">
                    <a:solidFill>
                      <a:schemeClr val="tx1">
                        <a:lumMod val="95000"/>
                      </a:schemeClr>
                    </a:solidFill>
                  </a:tcPr>
                </a:tc>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 $ 3,410.97 </a:t>
                      </a:r>
                    </a:p>
                  </a:txBody>
                  <a:tcPr marL="7620" marR="7620" marT="7620" marB="0" anchor="b">
                    <a:solidFill>
                      <a:schemeClr val="tx1">
                        <a:lumMod val="95000"/>
                      </a:schemeClr>
                    </a:solidFill>
                  </a:tcPr>
                </a:tc>
                <a:extLst>
                  <a:ext uri="{0D108BD9-81ED-4DB2-BD59-A6C34878D82A}">
                    <a16:rowId xmlns:a16="http://schemas.microsoft.com/office/drawing/2014/main" val="2340113179"/>
                  </a:ext>
                </a:extLst>
              </a:tr>
              <a:tr h="441715">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7</a:t>
                      </a:r>
                    </a:p>
                  </a:txBody>
                  <a:tcPr marL="7620" marR="7620" marT="7620" marB="0" anchor="b">
                    <a:solidFill>
                      <a:schemeClr val="tx1">
                        <a:lumMod val="95000"/>
                      </a:schemeClr>
                    </a:solidFill>
                  </a:tcPr>
                </a:tc>
                <a:tc>
                  <a:txBody>
                    <a:bodyPr/>
                    <a:lstStyle/>
                    <a:p>
                      <a:pPr marL="0" algn="ctr" defTabSz="914400" rtl="0" eaLnBrk="1" fontAlgn="b" latinLnBrk="0" hangingPunct="1"/>
                      <a:r>
                        <a:rPr lang="en-US" sz="1400" b="1" u="none" strike="noStrike" kern="1200">
                          <a:solidFill>
                            <a:schemeClr val="dk1"/>
                          </a:solidFill>
                          <a:effectLst/>
                          <a:latin typeface="+mn-lt"/>
                          <a:ea typeface="+mn-ea"/>
                          <a:cs typeface="+mn-cs"/>
                        </a:rPr>
                        <a:t>Rugrats Shakespeare</a:t>
                      </a:r>
                    </a:p>
                  </a:txBody>
                  <a:tcPr marL="7620" marR="7620" marT="7620" marB="0" anchor="b">
                    <a:solidFill>
                      <a:schemeClr val="tx1">
                        <a:lumMod val="95000"/>
                      </a:schemeClr>
                    </a:solidFill>
                  </a:tcPr>
                </a:tc>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 $ 3,398.17 </a:t>
                      </a:r>
                    </a:p>
                  </a:txBody>
                  <a:tcPr marL="7620" marR="7620" marT="7620" marB="0" anchor="b">
                    <a:solidFill>
                      <a:schemeClr val="tx1">
                        <a:lumMod val="95000"/>
                      </a:schemeClr>
                    </a:solidFill>
                  </a:tcPr>
                </a:tc>
                <a:extLst>
                  <a:ext uri="{0D108BD9-81ED-4DB2-BD59-A6C34878D82A}">
                    <a16:rowId xmlns:a16="http://schemas.microsoft.com/office/drawing/2014/main" val="2953390726"/>
                  </a:ext>
                </a:extLst>
              </a:tr>
              <a:tr h="441715">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8</a:t>
                      </a:r>
                    </a:p>
                  </a:txBody>
                  <a:tcPr marL="7620" marR="7620" marT="7620" marB="0" anchor="b">
                    <a:solidFill>
                      <a:schemeClr val="tx1">
                        <a:lumMod val="95000"/>
                      </a:schemeClr>
                    </a:solidFill>
                  </a:tcPr>
                </a:tc>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Massacre Usual</a:t>
                      </a:r>
                    </a:p>
                  </a:txBody>
                  <a:tcPr marL="7620" marR="7620" marT="7620" marB="0" anchor="b">
                    <a:solidFill>
                      <a:schemeClr val="tx1">
                        <a:lumMod val="95000"/>
                      </a:schemeClr>
                    </a:solidFill>
                  </a:tcPr>
                </a:tc>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 $ 3,390.43 </a:t>
                      </a:r>
                    </a:p>
                  </a:txBody>
                  <a:tcPr marL="7620" marR="7620" marT="7620" marB="0" anchor="b">
                    <a:solidFill>
                      <a:schemeClr val="tx1">
                        <a:lumMod val="95000"/>
                      </a:schemeClr>
                    </a:solidFill>
                  </a:tcPr>
                </a:tc>
                <a:extLst>
                  <a:ext uri="{0D108BD9-81ED-4DB2-BD59-A6C34878D82A}">
                    <a16:rowId xmlns:a16="http://schemas.microsoft.com/office/drawing/2014/main" val="420028014"/>
                  </a:ext>
                </a:extLst>
              </a:tr>
              <a:tr h="441715">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9</a:t>
                      </a:r>
                    </a:p>
                  </a:txBody>
                  <a:tcPr marL="7620" marR="7620" marT="7620" marB="0" anchor="b">
                    <a:solidFill>
                      <a:schemeClr val="tx1">
                        <a:lumMod val="95000"/>
                      </a:schemeClr>
                    </a:solidFill>
                  </a:tcPr>
                </a:tc>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Network Peak</a:t>
                      </a:r>
                    </a:p>
                  </a:txBody>
                  <a:tcPr marL="7620" marR="7620" marT="7620" marB="0" anchor="b">
                    <a:solidFill>
                      <a:schemeClr val="tx1">
                        <a:lumMod val="95000"/>
                      </a:schemeClr>
                    </a:solidFill>
                  </a:tcPr>
                </a:tc>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 $ 3,388.05 </a:t>
                      </a:r>
                    </a:p>
                  </a:txBody>
                  <a:tcPr marL="7620" marR="7620" marT="7620" marB="0" anchor="b">
                    <a:solidFill>
                      <a:schemeClr val="tx1">
                        <a:lumMod val="95000"/>
                      </a:schemeClr>
                    </a:solidFill>
                  </a:tcPr>
                </a:tc>
                <a:extLst>
                  <a:ext uri="{0D108BD9-81ED-4DB2-BD59-A6C34878D82A}">
                    <a16:rowId xmlns:a16="http://schemas.microsoft.com/office/drawing/2014/main" val="1652622213"/>
                  </a:ext>
                </a:extLst>
              </a:tr>
              <a:tr h="441715">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10</a:t>
                      </a:r>
                    </a:p>
                  </a:txBody>
                  <a:tcPr marL="7620" marR="7620" marT="7620" marB="0" anchor="b">
                    <a:solidFill>
                      <a:schemeClr val="tx1">
                        <a:lumMod val="95000"/>
                      </a:schemeClr>
                    </a:solidFill>
                  </a:tcPr>
                </a:tc>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Rocketeer Mother</a:t>
                      </a:r>
                    </a:p>
                  </a:txBody>
                  <a:tcPr marL="7620" marR="7620" marT="7620" marB="0" anchor="b">
                    <a:solidFill>
                      <a:schemeClr val="tx1">
                        <a:lumMod val="95000"/>
                      </a:schemeClr>
                    </a:solidFill>
                  </a:tcPr>
                </a:tc>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 $ 3,379.99 </a:t>
                      </a:r>
                    </a:p>
                  </a:txBody>
                  <a:tcPr marL="7620" marR="7620" marT="7620" marB="0" anchor="b">
                    <a:solidFill>
                      <a:schemeClr val="tx1">
                        <a:lumMod val="95000"/>
                      </a:schemeClr>
                    </a:solidFill>
                  </a:tcPr>
                </a:tc>
                <a:extLst>
                  <a:ext uri="{0D108BD9-81ED-4DB2-BD59-A6C34878D82A}">
                    <a16:rowId xmlns:a16="http://schemas.microsoft.com/office/drawing/2014/main" val="4201143856"/>
                  </a:ext>
                </a:extLst>
              </a:tr>
            </a:tbl>
          </a:graphicData>
        </a:graphic>
      </p:graphicFrame>
      <p:graphicFrame>
        <p:nvGraphicFramePr>
          <p:cNvPr id="9" name="Table 8">
            <a:extLst>
              <a:ext uri="{FF2B5EF4-FFF2-40B4-BE49-F238E27FC236}">
                <a16:creationId xmlns:a16="http://schemas.microsoft.com/office/drawing/2014/main" id="{AFD14B54-AAD6-A3AC-F61A-DF15BCB4F492}"/>
              </a:ext>
            </a:extLst>
          </p:cNvPr>
          <p:cNvGraphicFramePr>
            <a:graphicFrameLocks noGrp="1"/>
          </p:cNvGraphicFramePr>
          <p:nvPr/>
        </p:nvGraphicFramePr>
        <p:xfrm>
          <a:off x="7571678" y="1654576"/>
          <a:ext cx="4069458" cy="5033380"/>
        </p:xfrm>
        <a:graphic>
          <a:graphicData uri="http://schemas.openxmlformats.org/drawingml/2006/table">
            <a:tbl>
              <a:tblPr>
                <a:tableStyleId>{5C22544A-7EE6-4342-B048-85BDC9FD1C3A}</a:tableStyleId>
              </a:tblPr>
              <a:tblGrid>
                <a:gridCol w="665200">
                  <a:extLst>
                    <a:ext uri="{9D8B030D-6E8A-4147-A177-3AD203B41FA5}">
                      <a16:colId xmlns:a16="http://schemas.microsoft.com/office/drawing/2014/main" val="3475615077"/>
                    </a:ext>
                  </a:extLst>
                </a:gridCol>
                <a:gridCol w="1721693">
                  <a:extLst>
                    <a:ext uri="{9D8B030D-6E8A-4147-A177-3AD203B41FA5}">
                      <a16:colId xmlns:a16="http://schemas.microsoft.com/office/drawing/2014/main" val="320701985"/>
                    </a:ext>
                  </a:extLst>
                </a:gridCol>
                <a:gridCol w="1682565">
                  <a:extLst>
                    <a:ext uri="{9D8B030D-6E8A-4147-A177-3AD203B41FA5}">
                      <a16:colId xmlns:a16="http://schemas.microsoft.com/office/drawing/2014/main" val="3954955125"/>
                    </a:ext>
                  </a:extLst>
                </a:gridCol>
              </a:tblGrid>
              <a:tr h="617220">
                <a:tc>
                  <a:txBody>
                    <a:bodyPr/>
                    <a:lstStyle/>
                    <a:p>
                      <a:pPr marL="0" algn="ctr" defTabSz="914400" rtl="0" eaLnBrk="1" fontAlgn="b" latinLnBrk="0" hangingPunct="1"/>
                      <a:r>
                        <a:rPr lang="en-US" sz="2000" b="1" u="none" strike="noStrike" kern="1200" dirty="0">
                          <a:solidFill>
                            <a:schemeClr val="dk1"/>
                          </a:solidFill>
                          <a:effectLst/>
                          <a:latin typeface="+mn-lt"/>
                          <a:ea typeface="+mn-ea"/>
                          <a:cs typeface="+mn-cs"/>
                        </a:rPr>
                        <a:t>Rank</a:t>
                      </a:r>
                    </a:p>
                  </a:txBody>
                  <a:tcPr marL="7620" marR="7620" marT="7620" marB="0" anchor="b"/>
                </a:tc>
                <a:tc>
                  <a:txBody>
                    <a:bodyPr/>
                    <a:lstStyle/>
                    <a:p>
                      <a:pPr marL="0" algn="ctr" defTabSz="914400" rtl="0" eaLnBrk="1" fontAlgn="b" latinLnBrk="0" hangingPunct="1"/>
                      <a:r>
                        <a:rPr lang="en-US" sz="2000" b="1" u="none" strike="noStrike" kern="1200" dirty="0">
                          <a:solidFill>
                            <a:schemeClr val="dk1"/>
                          </a:solidFill>
                          <a:effectLst/>
                          <a:latin typeface="+mn-lt"/>
                          <a:ea typeface="+mn-ea"/>
                          <a:cs typeface="+mn-cs"/>
                        </a:rPr>
                        <a:t>Title</a:t>
                      </a:r>
                    </a:p>
                  </a:txBody>
                  <a:tcPr marL="7620" marR="7620" marT="7620" marB="0" anchor="b"/>
                </a:tc>
                <a:tc>
                  <a:txBody>
                    <a:bodyPr/>
                    <a:lstStyle/>
                    <a:p>
                      <a:pPr marL="0" algn="ctr" defTabSz="914400" rtl="0" eaLnBrk="1" fontAlgn="b" latinLnBrk="0" hangingPunct="1"/>
                      <a:r>
                        <a:rPr lang="en-US" sz="2000" b="1" u="none" strike="noStrike" kern="1200" dirty="0">
                          <a:solidFill>
                            <a:schemeClr val="dk1"/>
                          </a:solidFill>
                          <a:effectLst/>
                          <a:latin typeface="+mn-lt"/>
                          <a:ea typeface="+mn-ea"/>
                          <a:cs typeface="+mn-cs"/>
                        </a:rPr>
                        <a:t>Total amount</a:t>
                      </a:r>
                    </a:p>
                  </a:txBody>
                  <a:tcPr marL="7620" marR="7620" marT="7620" marB="0" anchor="b"/>
                </a:tc>
                <a:extLst>
                  <a:ext uri="{0D108BD9-81ED-4DB2-BD59-A6C34878D82A}">
                    <a16:rowId xmlns:a16="http://schemas.microsoft.com/office/drawing/2014/main" val="97167530"/>
                  </a:ext>
                </a:extLst>
              </a:tr>
              <a:tr h="441616">
                <a:tc>
                  <a:txBody>
                    <a:bodyPr/>
                    <a:lstStyle/>
                    <a:p>
                      <a:pPr marL="0" algn="ctr" defTabSz="914400" rtl="0" eaLnBrk="1" fontAlgn="b" latinLnBrk="0" hangingPunct="1"/>
                      <a:r>
                        <a:rPr lang="en-US" sz="1400" b="1" u="none" strike="noStrike" kern="1200">
                          <a:solidFill>
                            <a:schemeClr val="dk1"/>
                          </a:solidFill>
                          <a:effectLst/>
                          <a:latin typeface="+mn-lt"/>
                          <a:ea typeface="+mn-ea"/>
                          <a:cs typeface="+mn-cs"/>
                        </a:rPr>
                        <a:t>1</a:t>
                      </a:r>
                    </a:p>
                  </a:txBody>
                  <a:tcPr marL="7620" marR="7620" marT="7620" marB="0" anchor="b"/>
                </a:tc>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Mixed Doors</a:t>
                      </a:r>
                    </a:p>
                  </a:txBody>
                  <a:tcPr marL="7620" marR="7620" marT="7620" marB="0" anchor="b"/>
                </a:tc>
                <a:tc>
                  <a:txBody>
                    <a:bodyPr/>
                    <a:lstStyle/>
                    <a:p>
                      <a:pPr marL="0" algn="ctr" defTabSz="914400" rtl="0" eaLnBrk="1" fontAlgn="b" latinLnBrk="0" hangingPunct="1"/>
                      <a:r>
                        <a:rPr lang="en-US" sz="1400" b="1" u="none" strike="noStrike" kern="1200">
                          <a:solidFill>
                            <a:schemeClr val="dk1"/>
                          </a:solidFill>
                          <a:effectLst/>
                          <a:latin typeface="+mn-lt"/>
                          <a:ea typeface="+mn-ea"/>
                          <a:cs typeface="+mn-cs"/>
                        </a:rPr>
                        <a:t>$410.02</a:t>
                      </a:r>
                    </a:p>
                  </a:txBody>
                  <a:tcPr marL="7620" marR="7620" marT="7620" marB="0" anchor="b"/>
                </a:tc>
                <a:extLst>
                  <a:ext uri="{0D108BD9-81ED-4DB2-BD59-A6C34878D82A}">
                    <a16:rowId xmlns:a16="http://schemas.microsoft.com/office/drawing/2014/main" val="3028675861"/>
                  </a:ext>
                </a:extLst>
              </a:tr>
              <a:tr h="441616">
                <a:tc>
                  <a:txBody>
                    <a:bodyPr/>
                    <a:lstStyle/>
                    <a:p>
                      <a:pPr marL="0" algn="ctr" defTabSz="914400" rtl="0" eaLnBrk="1" fontAlgn="b" latinLnBrk="0" hangingPunct="1"/>
                      <a:r>
                        <a:rPr lang="en-US" sz="1400" b="1" u="none" strike="noStrike" kern="1200">
                          <a:solidFill>
                            <a:schemeClr val="dk1"/>
                          </a:solidFill>
                          <a:effectLst/>
                          <a:latin typeface="+mn-lt"/>
                          <a:ea typeface="+mn-ea"/>
                          <a:cs typeface="+mn-cs"/>
                        </a:rPr>
                        <a:t>2</a:t>
                      </a:r>
                    </a:p>
                  </a:txBody>
                  <a:tcPr marL="7620" marR="7620" marT="7620" marB="0" anchor="b"/>
                </a:tc>
                <a:tc>
                  <a:txBody>
                    <a:bodyPr/>
                    <a:lstStyle/>
                    <a:p>
                      <a:pPr marL="0" algn="ctr" defTabSz="914400" rtl="0" eaLnBrk="1" fontAlgn="b" latinLnBrk="0" hangingPunct="1"/>
                      <a:r>
                        <a:rPr lang="en-US" sz="1400" b="1" u="none" strike="noStrike" kern="1200">
                          <a:solidFill>
                            <a:schemeClr val="dk1"/>
                          </a:solidFill>
                          <a:effectLst/>
                          <a:latin typeface="+mn-lt"/>
                          <a:ea typeface="+mn-ea"/>
                          <a:cs typeface="+mn-cs"/>
                        </a:rPr>
                        <a:t>Hardly Robbers</a:t>
                      </a:r>
                    </a:p>
                  </a:txBody>
                  <a:tcPr marL="7620" marR="7620" marT="7620" marB="0" anchor="b"/>
                </a:tc>
                <a:tc>
                  <a:txBody>
                    <a:bodyPr/>
                    <a:lstStyle/>
                    <a:p>
                      <a:pPr marL="0" algn="ctr" defTabSz="914400" rtl="0" eaLnBrk="1" fontAlgn="b" latinLnBrk="0" hangingPunct="1"/>
                      <a:r>
                        <a:rPr lang="en-US" sz="1400" b="1" u="none" strike="noStrike" kern="1200">
                          <a:solidFill>
                            <a:schemeClr val="dk1"/>
                          </a:solidFill>
                          <a:effectLst/>
                          <a:latin typeface="+mn-lt"/>
                          <a:ea typeface="+mn-ea"/>
                          <a:cs typeface="+mn-cs"/>
                        </a:rPr>
                        <a:t>$424.92</a:t>
                      </a:r>
                    </a:p>
                  </a:txBody>
                  <a:tcPr marL="7620" marR="7620" marT="7620" marB="0" anchor="b"/>
                </a:tc>
                <a:extLst>
                  <a:ext uri="{0D108BD9-81ED-4DB2-BD59-A6C34878D82A}">
                    <a16:rowId xmlns:a16="http://schemas.microsoft.com/office/drawing/2014/main" val="2953991168"/>
                  </a:ext>
                </a:extLst>
              </a:tr>
              <a:tr h="441616">
                <a:tc>
                  <a:txBody>
                    <a:bodyPr/>
                    <a:lstStyle/>
                    <a:p>
                      <a:pPr marL="0" algn="ctr" defTabSz="914400" rtl="0" eaLnBrk="1" fontAlgn="b" latinLnBrk="0" hangingPunct="1"/>
                      <a:r>
                        <a:rPr lang="en-US" sz="1400" b="1" u="none" strike="noStrike" kern="1200">
                          <a:solidFill>
                            <a:schemeClr val="dk1"/>
                          </a:solidFill>
                          <a:effectLst/>
                          <a:latin typeface="+mn-lt"/>
                          <a:ea typeface="+mn-ea"/>
                          <a:cs typeface="+mn-cs"/>
                        </a:rPr>
                        <a:t>3</a:t>
                      </a:r>
                    </a:p>
                  </a:txBody>
                  <a:tcPr marL="7620" marR="7620" marT="7620" marB="0" anchor="b"/>
                </a:tc>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Mannequin Worst</a:t>
                      </a:r>
                    </a:p>
                  </a:txBody>
                  <a:tcPr marL="7620" marR="7620" marT="7620" marB="0" anchor="b"/>
                </a:tc>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$441.86</a:t>
                      </a:r>
                    </a:p>
                  </a:txBody>
                  <a:tcPr marL="7620" marR="7620" marT="7620" marB="0" anchor="b"/>
                </a:tc>
                <a:extLst>
                  <a:ext uri="{0D108BD9-81ED-4DB2-BD59-A6C34878D82A}">
                    <a16:rowId xmlns:a16="http://schemas.microsoft.com/office/drawing/2014/main" val="606428054"/>
                  </a:ext>
                </a:extLst>
              </a:tr>
              <a:tr h="441616">
                <a:tc>
                  <a:txBody>
                    <a:bodyPr/>
                    <a:lstStyle/>
                    <a:p>
                      <a:pPr marL="0" algn="ctr" defTabSz="914400" rtl="0" eaLnBrk="1" fontAlgn="b" latinLnBrk="0" hangingPunct="1"/>
                      <a:r>
                        <a:rPr lang="en-US" sz="1400" b="1" u="none" strike="noStrike" kern="1200">
                          <a:solidFill>
                            <a:schemeClr val="dk1"/>
                          </a:solidFill>
                          <a:effectLst/>
                          <a:latin typeface="+mn-lt"/>
                          <a:ea typeface="+mn-ea"/>
                          <a:cs typeface="+mn-cs"/>
                        </a:rPr>
                        <a:t>4</a:t>
                      </a:r>
                    </a:p>
                  </a:txBody>
                  <a:tcPr marL="7620" marR="7620" marT="7620" marB="0" anchor="b"/>
                </a:tc>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Fever Empire</a:t>
                      </a:r>
                    </a:p>
                  </a:txBody>
                  <a:tcPr marL="7620" marR="7620" marT="7620" marB="0" anchor="b"/>
                </a:tc>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$471.88</a:t>
                      </a:r>
                    </a:p>
                  </a:txBody>
                  <a:tcPr marL="7620" marR="7620" marT="7620" marB="0" anchor="b"/>
                </a:tc>
                <a:extLst>
                  <a:ext uri="{0D108BD9-81ED-4DB2-BD59-A6C34878D82A}">
                    <a16:rowId xmlns:a16="http://schemas.microsoft.com/office/drawing/2014/main" val="2579810856"/>
                  </a:ext>
                </a:extLst>
              </a:tr>
              <a:tr h="441616">
                <a:tc>
                  <a:txBody>
                    <a:bodyPr/>
                    <a:lstStyle/>
                    <a:p>
                      <a:pPr marL="0" algn="ctr" defTabSz="914400" rtl="0" eaLnBrk="1" fontAlgn="b" latinLnBrk="0" hangingPunct="1"/>
                      <a:r>
                        <a:rPr lang="en-US" sz="1400" b="1" u="none" strike="noStrike" kern="1200">
                          <a:solidFill>
                            <a:schemeClr val="dk1"/>
                          </a:solidFill>
                          <a:effectLst/>
                          <a:latin typeface="+mn-lt"/>
                          <a:ea typeface="+mn-ea"/>
                          <a:cs typeface="+mn-cs"/>
                        </a:rPr>
                        <a:t>5</a:t>
                      </a:r>
                    </a:p>
                  </a:txBody>
                  <a:tcPr marL="7620" marR="7620" marT="7620" marB="0" anchor="b"/>
                </a:tc>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Bunch Minds</a:t>
                      </a:r>
                    </a:p>
                  </a:txBody>
                  <a:tcPr marL="7620" marR="7620" marT="7620" marB="0" anchor="b"/>
                </a:tc>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$476.85</a:t>
                      </a:r>
                    </a:p>
                  </a:txBody>
                  <a:tcPr marL="7620" marR="7620" marT="7620" marB="0" anchor="b"/>
                </a:tc>
                <a:extLst>
                  <a:ext uri="{0D108BD9-81ED-4DB2-BD59-A6C34878D82A}">
                    <a16:rowId xmlns:a16="http://schemas.microsoft.com/office/drawing/2014/main" val="3685384657"/>
                  </a:ext>
                </a:extLst>
              </a:tr>
              <a:tr h="441616">
                <a:tc>
                  <a:txBody>
                    <a:bodyPr/>
                    <a:lstStyle/>
                    <a:p>
                      <a:pPr marL="0" algn="ctr" defTabSz="914400" rtl="0" eaLnBrk="1" fontAlgn="b" latinLnBrk="0" hangingPunct="1"/>
                      <a:r>
                        <a:rPr lang="en-US" sz="1400" b="1" u="none" strike="noStrike" kern="1200">
                          <a:solidFill>
                            <a:schemeClr val="dk1"/>
                          </a:solidFill>
                          <a:effectLst/>
                          <a:latin typeface="+mn-lt"/>
                          <a:ea typeface="+mn-ea"/>
                          <a:cs typeface="+mn-cs"/>
                        </a:rPr>
                        <a:t>6</a:t>
                      </a:r>
                    </a:p>
                  </a:txBody>
                  <a:tcPr marL="7620" marR="7620" marT="7620" marB="0" anchor="b"/>
                </a:tc>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Train Bunch</a:t>
                      </a:r>
                    </a:p>
                  </a:txBody>
                  <a:tcPr marL="7620" marR="7620" marT="7620" marB="0" anchor="b"/>
                </a:tc>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$476.97</a:t>
                      </a:r>
                    </a:p>
                  </a:txBody>
                  <a:tcPr marL="7620" marR="7620" marT="7620" marB="0" anchor="b"/>
                </a:tc>
                <a:extLst>
                  <a:ext uri="{0D108BD9-81ED-4DB2-BD59-A6C34878D82A}">
                    <a16:rowId xmlns:a16="http://schemas.microsoft.com/office/drawing/2014/main" val="4092187470"/>
                  </a:ext>
                </a:extLst>
              </a:tr>
              <a:tr h="441616">
                <a:tc>
                  <a:txBody>
                    <a:bodyPr/>
                    <a:lstStyle/>
                    <a:p>
                      <a:pPr marL="0" algn="ctr" defTabSz="914400" rtl="0" eaLnBrk="1" fontAlgn="b" latinLnBrk="0" hangingPunct="1"/>
                      <a:r>
                        <a:rPr lang="en-US" sz="1400" b="1" u="none" strike="noStrike" kern="1200">
                          <a:solidFill>
                            <a:schemeClr val="dk1"/>
                          </a:solidFill>
                          <a:effectLst/>
                          <a:latin typeface="+mn-lt"/>
                          <a:ea typeface="+mn-ea"/>
                          <a:cs typeface="+mn-cs"/>
                        </a:rPr>
                        <a:t>7</a:t>
                      </a:r>
                    </a:p>
                  </a:txBody>
                  <a:tcPr marL="7620" marR="7620" marT="7620" marB="0" anchor="b"/>
                </a:tc>
                <a:tc>
                  <a:txBody>
                    <a:bodyPr/>
                    <a:lstStyle/>
                    <a:p>
                      <a:pPr marL="0" algn="ctr" defTabSz="914400" rtl="0" eaLnBrk="1" fontAlgn="b" latinLnBrk="0" hangingPunct="1"/>
                      <a:r>
                        <a:rPr lang="en-US" sz="1400" b="1" u="none" strike="noStrike" kern="1200">
                          <a:solidFill>
                            <a:schemeClr val="dk1"/>
                          </a:solidFill>
                          <a:effectLst/>
                          <a:latin typeface="+mn-lt"/>
                          <a:ea typeface="+mn-ea"/>
                          <a:cs typeface="+mn-cs"/>
                        </a:rPr>
                        <a:t>Informer Double</a:t>
                      </a:r>
                    </a:p>
                  </a:txBody>
                  <a:tcPr marL="7620" marR="7620" marT="7620" marB="0" anchor="b"/>
                </a:tc>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$492.79</a:t>
                      </a:r>
                    </a:p>
                  </a:txBody>
                  <a:tcPr marL="7620" marR="7620" marT="7620" marB="0" anchor="b"/>
                </a:tc>
                <a:extLst>
                  <a:ext uri="{0D108BD9-81ED-4DB2-BD59-A6C34878D82A}">
                    <a16:rowId xmlns:a16="http://schemas.microsoft.com/office/drawing/2014/main" val="1209297581"/>
                  </a:ext>
                </a:extLst>
              </a:tr>
              <a:tr h="441616">
                <a:tc>
                  <a:txBody>
                    <a:bodyPr/>
                    <a:lstStyle/>
                    <a:p>
                      <a:pPr marL="0" algn="ctr" defTabSz="914400" rtl="0" eaLnBrk="1" fontAlgn="b" latinLnBrk="0" hangingPunct="1"/>
                      <a:r>
                        <a:rPr lang="en-US" sz="1400" b="1" u="none" strike="noStrike" kern="1200">
                          <a:solidFill>
                            <a:schemeClr val="dk1"/>
                          </a:solidFill>
                          <a:effectLst/>
                          <a:latin typeface="+mn-lt"/>
                          <a:ea typeface="+mn-ea"/>
                          <a:cs typeface="+mn-cs"/>
                        </a:rPr>
                        <a:t>8</a:t>
                      </a:r>
                    </a:p>
                  </a:txBody>
                  <a:tcPr marL="7620" marR="7620" marT="7620" marB="0" anchor="b"/>
                </a:tc>
                <a:tc>
                  <a:txBody>
                    <a:bodyPr/>
                    <a:lstStyle/>
                    <a:p>
                      <a:pPr marL="0" algn="ctr" defTabSz="914400" rtl="0" eaLnBrk="1" fontAlgn="b" latinLnBrk="0" hangingPunct="1"/>
                      <a:r>
                        <a:rPr lang="en-US" sz="1400" b="1" u="none" strike="noStrike" kern="1200">
                          <a:solidFill>
                            <a:schemeClr val="dk1"/>
                          </a:solidFill>
                          <a:effectLst/>
                          <a:latin typeface="+mn-lt"/>
                          <a:ea typeface="+mn-ea"/>
                          <a:cs typeface="+mn-cs"/>
                        </a:rPr>
                        <a:t>Traffic Hobbit</a:t>
                      </a:r>
                    </a:p>
                  </a:txBody>
                  <a:tcPr marL="7620" marR="7620" marT="7620" marB="0" anchor="b"/>
                </a:tc>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$500.77</a:t>
                      </a:r>
                    </a:p>
                  </a:txBody>
                  <a:tcPr marL="7620" marR="7620" marT="7620" marB="0" anchor="b"/>
                </a:tc>
                <a:extLst>
                  <a:ext uri="{0D108BD9-81ED-4DB2-BD59-A6C34878D82A}">
                    <a16:rowId xmlns:a16="http://schemas.microsoft.com/office/drawing/2014/main" val="1457756282"/>
                  </a:ext>
                </a:extLst>
              </a:tr>
              <a:tr h="441616">
                <a:tc>
                  <a:txBody>
                    <a:bodyPr/>
                    <a:lstStyle/>
                    <a:p>
                      <a:pPr marL="0" algn="ctr" defTabSz="914400" rtl="0" eaLnBrk="1" fontAlgn="b" latinLnBrk="0" hangingPunct="1"/>
                      <a:r>
                        <a:rPr lang="en-US" sz="1400" b="1" u="none" strike="noStrike" kern="1200">
                          <a:solidFill>
                            <a:schemeClr val="dk1"/>
                          </a:solidFill>
                          <a:effectLst/>
                          <a:latin typeface="+mn-lt"/>
                          <a:ea typeface="+mn-ea"/>
                          <a:cs typeface="+mn-cs"/>
                        </a:rPr>
                        <a:t>9</a:t>
                      </a:r>
                    </a:p>
                  </a:txBody>
                  <a:tcPr marL="7620" marR="7620" marT="7620" marB="0" anchor="b"/>
                </a:tc>
                <a:tc>
                  <a:txBody>
                    <a:bodyPr/>
                    <a:lstStyle/>
                    <a:p>
                      <a:pPr marL="0" algn="ctr" defTabSz="914400" rtl="0" eaLnBrk="1" fontAlgn="b" latinLnBrk="0" hangingPunct="1"/>
                      <a:r>
                        <a:rPr lang="en-US" sz="1400" b="1" u="none" strike="noStrike" kern="1200">
                          <a:solidFill>
                            <a:schemeClr val="dk1"/>
                          </a:solidFill>
                          <a:effectLst/>
                          <a:latin typeface="+mn-lt"/>
                          <a:ea typeface="+mn-ea"/>
                          <a:cs typeface="+mn-cs"/>
                        </a:rPr>
                        <a:t>Seven Swarm</a:t>
                      </a:r>
                    </a:p>
                  </a:txBody>
                  <a:tcPr marL="7620" marR="7620" marT="7620" marB="0" anchor="b"/>
                </a:tc>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$507.78</a:t>
                      </a:r>
                    </a:p>
                  </a:txBody>
                  <a:tcPr marL="7620" marR="7620" marT="7620" marB="0" anchor="b"/>
                </a:tc>
                <a:extLst>
                  <a:ext uri="{0D108BD9-81ED-4DB2-BD59-A6C34878D82A}">
                    <a16:rowId xmlns:a16="http://schemas.microsoft.com/office/drawing/2014/main" val="30157068"/>
                  </a:ext>
                </a:extLst>
              </a:tr>
              <a:tr h="441616">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10</a:t>
                      </a:r>
                    </a:p>
                  </a:txBody>
                  <a:tcPr marL="7620" marR="7620" marT="7620" marB="0" anchor="b"/>
                </a:tc>
                <a:tc>
                  <a:txBody>
                    <a:bodyPr/>
                    <a:lstStyle/>
                    <a:p>
                      <a:pPr marL="0" algn="ctr" defTabSz="914400" rtl="0" eaLnBrk="1" fontAlgn="b" latinLnBrk="0" hangingPunct="1"/>
                      <a:r>
                        <a:rPr lang="en-US" sz="1400" b="1" u="none" strike="noStrike" kern="1200">
                          <a:solidFill>
                            <a:schemeClr val="dk1"/>
                          </a:solidFill>
                          <a:effectLst/>
                          <a:latin typeface="+mn-lt"/>
                          <a:ea typeface="+mn-ea"/>
                          <a:cs typeface="+mn-cs"/>
                        </a:rPr>
                        <a:t>Braveheart Human</a:t>
                      </a:r>
                    </a:p>
                  </a:txBody>
                  <a:tcPr marL="7620" marR="7620" marT="7620" marB="0" anchor="b"/>
                </a:tc>
                <a:tc>
                  <a:txBody>
                    <a:bodyPr/>
                    <a:lstStyle/>
                    <a:p>
                      <a:pPr marL="0" algn="ctr" defTabSz="914400" rtl="0" eaLnBrk="1" fontAlgn="b" latinLnBrk="0" hangingPunct="1"/>
                      <a:r>
                        <a:rPr lang="en-US" sz="1400" b="1" u="none" strike="noStrike" kern="1200" dirty="0">
                          <a:solidFill>
                            <a:schemeClr val="dk1"/>
                          </a:solidFill>
                          <a:effectLst/>
                          <a:latin typeface="+mn-lt"/>
                          <a:ea typeface="+mn-ea"/>
                          <a:cs typeface="+mn-cs"/>
                        </a:rPr>
                        <a:t>$524.80</a:t>
                      </a:r>
                    </a:p>
                  </a:txBody>
                  <a:tcPr marL="7620" marR="7620" marT="7620" marB="0" anchor="b"/>
                </a:tc>
                <a:extLst>
                  <a:ext uri="{0D108BD9-81ED-4DB2-BD59-A6C34878D82A}">
                    <a16:rowId xmlns:a16="http://schemas.microsoft.com/office/drawing/2014/main" val="800750086"/>
                  </a:ext>
                </a:extLst>
              </a:tr>
            </a:tbl>
          </a:graphicData>
        </a:graphic>
      </p:graphicFrame>
      <p:pic>
        <p:nvPicPr>
          <p:cNvPr id="12" name="Picture 11">
            <a:extLst>
              <a:ext uri="{FF2B5EF4-FFF2-40B4-BE49-F238E27FC236}">
                <a16:creationId xmlns:a16="http://schemas.microsoft.com/office/drawing/2014/main" id="{7B0CB083-0688-9D99-F008-74D1C4488E59}"/>
              </a:ext>
            </a:extLst>
          </p:cNvPr>
          <p:cNvPicPr>
            <a:picLocks noChangeAspect="1"/>
          </p:cNvPicPr>
          <p:nvPr/>
        </p:nvPicPr>
        <p:blipFill>
          <a:blip r:embed="rId2"/>
          <a:stretch>
            <a:fillRect/>
          </a:stretch>
        </p:blipFill>
        <p:spPr>
          <a:xfrm>
            <a:off x="4478279" y="2465148"/>
            <a:ext cx="2894115" cy="2894115"/>
          </a:xfrm>
          <a:prstGeom prst="rect">
            <a:avLst/>
          </a:prstGeom>
        </p:spPr>
      </p:pic>
      <p:sp>
        <p:nvSpPr>
          <p:cNvPr id="2" name="TextBox 1">
            <a:extLst>
              <a:ext uri="{FF2B5EF4-FFF2-40B4-BE49-F238E27FC236}">
                <a16:creationId xmlns:a16="http://schemas.microsoft.com/office/drawing/2014/main" id="{4778B26D-59F4-E689-BD1B-4FEBAB32A180}"/>
              </a:ext>
            </a:extLst>
          </p:cNvPr>
          <p:cNvSpPr txBox="1"/>
          <p:nvPr/>
        </p:nvSpPr>
        <p:spPr>
          <a:xfrm>
            <a:off x="550863" y="1245830"/>
            <a:ext cx="3821323" cy="369332"/>
          </a:xfrm>
          <a:prstGeom prst="rect">
            <a:avLst/>
          </a:prstGeom>
          <a:noFill/>
        </p:spPr>
        <p:txBody>
          <a:bodyPr wrap="square" rtlCol="0">
            <a:spAutoFit/>
          </a:bodyPr>
          <a:lstStyle/>
          <a:p>
            <a:r>
              <a:rPr lang="en-US" dirty="0"/>
              <a:t>Movies with the highest revenue</a:t>
            </a:r>
          </a:p>
        </p:txBody>
      </p:sp>
      <p:sp>
        <p:nvSpPr>
          <p:cNvPr id="3" name="TextBox 2">
            <a:extLst>
              <a:ext uri="{FF2B5EF4-FFF2-40B4-BE49-F238E27FC236}">
                <a16:creationId xmlns:a16="http://schemas.microsoft.com/office/drawing/2014/main" id="{DEAABB24-B17B-9C97-FD1A-5EE04D1AE4F1}"/>
              </a:ext>
            </a:extLst>
          </p:cNvPr>
          <p:cNvSpPr txBox="1"/>
          <p:nvPr/>
        </p:nvSpPr>
        <p:spPr>
          <a:xfrm>
            <a:off x="7695745" y="1232971"/>
            <a:ext cx="3821323" cy="369332"/>
          </a:xfrm>
          <a:prstGeom prst="rect">
            <a:avLst/>
          </a:prstGeom>
          <a:noFill/>
        </p:spPr>
        <p:txBody>
          <a:bodyPr wrap="square" rtlCol="0">
            <a:spAutoFit/>
          </a:bodyPr>
          <a:lstStyle/>
          <a:p>
            <a:r>
              <a:rPr lang="en-US" dirty="0"/>
              <a:t>Movies with the lowest revenue</a:t>
            </a:r>
          </a:p>
        </p:txBody>
      </p:sp>
    </p:spTree>
    <p:extLst>
      <p:ext uri="{BB962C8B-B14F-4D97-AF65-F5344CB8AC3E}">
        <p14:creationId xmlns:p14="http://schemas.microsoft.com/office/powerpoint/2010/main" val="3170767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CBD7D20-889D-967E-0038-8AD86568DE16}"/>
              </a:ext>
            </a:extLst>
          </p:cNvPr>
          <p:cNvSpPr>
            <a:spLocks noGrp="1"/>
          </p:cNvSpPr>
          <p:nvPr>
            <p:ph type="title"/>
          </p:nvPr>
        </p:nvSpPr>
        <p:spPr>
          <a:xfrm>
            <a:off x="799000" y="291814"/>
            <a:ext cx="10901782" cy="473362"/>
          </a:xfrm>
        </p:spPr>
        <p:txBody>
          <a:bodyPr>
            <a:normAutofit fontScale="90000"/>
          </a:bodyPr>
          <a:lstStyle/>
          <a:p>
            <a:r>
              <a:rPr lang="en-US" sz="3000" b="1" dirty="0">
                <a:latin typeface="+mn-lt"/>
              </a:rPr>
              <a:t>What was the average rental duration for all videos?</a:t>
            </a:r>
          </a:p>
        </p:txBody>
      </p:sp>
      <p:sp>
        <p:nvSpPr>
          <p:cNvPr id="10" name="Oval 9">
            <a:extLst>
              <a:ext uri="{FF2B5EF4-FFF2-40B4-BE49-F238E27FC236}">
                <a16:creationId xmlns:a16="http://schemas.microsoft.com/office/drawing/2014/main" id="{C819774C-D63B-B023-F464-7645597942F6}"/>
              </a:ext>
            </a:extLst>
          </p:cNvPr>
          <p:cNvSpPr/>
          <p:nvPr/>
        </p:nvSpPr>
        <p:spPr>
          <a:xfrm>
            <a:off x="491219" y="1213759"/>
            <a:ext cx="3630967" cy="14470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FFFF00"/>
                </a:solidFill>
              </a:rPr>
              <a:t>5 Days</a:t>
            </a:r>
          </a:p>
          <a:p>
            <a:pPr algn="ctr"/>
            <a:r>
              <a:rPr lang="en-US" b="1" dirty="0">
                <a:solidFill>
                  <a:schemeClr val="tx1"/>
                </a:solidFill>
              </a:rPr>
              <a:t>(AVG rental duration for all movies)</a:t>
            </a:r>
          </a:p>
        </p:txBody>
      </p:sp>
      <p:sp>
        <p:nvSpPr>
          <p:cNvPr id="11" name="Rectangle 10">
            <a:extLst>
              <a:ext uri="{FF2B5EF4-FFF2-40B4-BE49-F238E27FC236}">
                <a16:creationId xmlns:a16="http://schemas.microsoft.com/office/drawing/2014/main" id="{0A10E0F4-3769-4CB4-8497-E628945ABD0B}"/>
              </a:ext>
            </a:extLst>
          </p:cNvPr>
          <p:cNvSpPr/>
          <p:nvPr/>
        </p:nvSpPr>
        <p:spPr>
          <a:xfrm>
            <a:off x="4577097" y="3288327"/>
            <a:ext cx="3345587" cy="279376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12" name="Table 11">
            <a:extLst>
              <a:ext uri="{FF2B5EF4-FFF2-40B4-BE49-F238E27FC236}">
                <a16:creationId xmlns:a16="http://schemas.microsoft.com/office/drawing/2014/main" id="{685CFC90-D4A5-5EE6-EAF3-551FF2E0DC51}"/>
              </a:ext>
            </a:extLst>
          </p:cNvPr>
          <p:cNvGraphicFramePr>
            <a:graphicFrameLocks noGrp="1"/>
          </p:cNvGraphicFramePr>
          <p:nvPr>
            <p:extLst>
              <p:ext uri="{D42A27DB-BD31-4B8C-83A1-F6EECF244321}">
                <p14:modId xmlns:p14="http://schemas.microsoft.com/office/powerpoint/2010/main" val="1867492466"/>
              </p:ext>
            </p:extLst>
          </p:nvPr>
        </p:nvGraphicFramePr>
        <p:xfrm>
          <a:off x="4577096" y="3288327"/>
          <a:ext cx="3345587" cy="2793760"/>
        </p:xfrm>
        <a:graphic>
          <a:graphicData uri="http://schemas.openxmlformats.org/drawingml/2006/table">
            <a:tbl>
              <a:tblPr/>
              <a:tblGrid>
                <a:gridCol w="795503">
                  <a:extLst>
                    <a:ext uri="{9D8B030D-6E8A-4147-A177-3AD203B41FA5}">
                      <a16:colId xmlns:a16="http://schemas.microsoft.com/office/drawing/2014/main" val="1209439278"/>
                    </a:ext>
                  </a:extLst>
                </a:gridCol>
                <a:gridCol w="2550084">
                  <a:extLst>
                    <a:ext uri="{9D8B030D-6E8A-4147-A177-3AD203B41FA5}">
                      <a16:colId xmlns:a16="http://schemas.microsoft.com/office/drawing/2014/main" val="2928093905"/>
                    </a:ext>
                  </a:extLst>
                </a:gridCol>
              </a:tblGrid>
              <a:tr h="556260">
                <a:tc>
                  <a:txBody>
                    <a:bodyPr/>
                    <a:lstStyle/>
                    <a:p>
                      <a:pPr algn="ctr" fontAlgn="b"/>
                      <a:r>
                        <a:rPr lang="en-US" sz="1800" b="1" i="0" u="none" strike="noStrike" dirty="0">
                          <a:solidFill>
                            <a:srgbClr val="000000"/>
                          </a:solidFill>
                          <a:effectLst/>
                          <a:latin typeface="Calibri" panose="020F0502020204030204" pitchFamily="34" charset="0"/>
                        </a:rPr>
                        <a:t>Rating</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dirty="0">
                          <a:solidFill>
                            <a:srgbClr val="000000"/>
                          </a:solidFill>
                          <a:effectLst/>
                          <a:latin typeface="Calibri" panose="020F0502020204030204" pitchFamily="34" charset="0"/>
                        </a:rPr>
                        <a:t>Avg rental duration (Days)</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18178143"/>
                  </a:ext>
                </a:extLst>
              </a:tr>
              <a:tr h="447500">
                <a:tc>
                  <a:txBody>
                    <a:bodyPr/>
                    <a:lstStyle/>
                    <a:p>
                      <a:pPr algn="ctr" fontAlgn="b"/>
                      <a:r>
                        <a:rPr lang="en-US" sz="1400" b="1" i="0" u="none" strike="noStrike" dirty="0">
                          <a:solidFill>
                            <a:srgbClr val="000000"/>
                          </a:solidFill>
                          <a:effectLst/>
                          <a:latin typeface="Calibri" panose="020F0502020204030204" pitchFamily="34" charset="0"/>
                        </a:rPr>
                        <a:t>G</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1" i="0" u="none" strike="noStrike" dirty="0">
                          <a:solidFill>
                            <a:srgbClr val="000000"/>
                          </a:solidFill>
                          <a:effectLst/>
                          <a:latin typeface="Calibri" panose="020F0502020204030204" pitchFamily="34" charset="0"/>
                        </a:rPr>
                        <a:t>4.8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32131865"/>
                  </a:ext>
                </a:extLst>
              </a:tr>
              <a:tr h="447500">
                <a:tc>
                  <a:txBody>
                    <a:bodyPr/>
                    <a:lstStyle/>
                    <a:p>
                      <a:pPr algn="ctr" fontAlgn="b"/>
                      <a:r>
                        <a:rPr lang="en-US" sz="1400" b="1" i="0" u="none" strike="noStrike" dirty="0">
                          <a:solidFill>
                            <a:srgbClr val="000000"/>
                          </a:solidFill>
                          <a:effectLst/>
                          <a:latin typeface="Calibri" panose="020F0502020204030204" pitchFamily="34" charset="0"/>
                        </a:rPr>
                        <a:t>PG</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1" i="0" u="none" strike="noStrike" dirty="0">
                          <a:solidFill>
                            <a:srgbClr val="000000"/>
                          </a:solidFill>
                          <a:effectLst/>
                          <a:latin typeface="Calibri" panose="020F0502020204030204" pitchFamily="34" charset="0"/>
                        </a:rPr>
                        <a:t>5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75706703"/>
                  </a:ext>
                </a:extLst>
              </a:tr>
              <a:tr h="447500">
                <a:tc>
                  <a:txBody>
                    <a:bodyPr/>
                    <a:lstStyle/>
                    <a:p>
                      <a:pPr algn="ctr" fontAlgn="b"/>
                      <a:r>
                        <a:rPr lang="en-US" sz="1400" b="1" i="0" u="none" strike="noStrike">
                          <a:solidFill>
                            <a:srgbClr val="000000"/>
                          </a:solidFill>
                          <a:effectLst/>
                          <a:latin typeface="Calibri" panose="020F0502020204030204" pitchFamily="34" charset="0"/>
                        </a:rPr>
                        <a:t>PG-13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1" i="0" u="none" strike="noStrike" dirty="0">
                          <a:solidFill>
                            <a:srgbClr val="000000"/>
                          </a:solidFill>
                          <a:effectLst/>
                          <a:latin typeface="Calibri" panose="020F0502020204030204" pitchFamily="34" charset="0"/>
                        </a:rPr>
                        <a:t>5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16657050"/>
                  </a:ext>
                </a:extLst>
              </a:tr>
              <a:tr h="447500">
                <a:tc>
                  <a:txBody>
                    <a:bodyPr/>
                    <a:lstStyle/>
                    <a:p>
                      <a:pPr algn="ctr" fontAlgn="b"/>
                      <a:r>
                        <a:rPr lang="en-US" sz="1400" b="1" i="0" u="none" strike="noStrike">
                          <a:solidFill>
                            <a:srgbClr val="000000"/>
                          </a:solidFill>
                          <a:effectLst/>
                          <a:latin typeface="Calibri" panose="020F0502020204030204" pitchFamily="34" charset="0"/>
                        </a:rPr>
                        <a:t>R</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1" i="0" u="none" strike="noStrike" dirty="0">
                          <a:solidFill>
                            <a:srgbClr val="000000"/>
                          </a:solidFill>
                          <a:effectLst/>
                          <a:latin typeface="Calibri" panose="020F0502020204030204" pitchFamily="34" charset="0"/>
                        </a:rPr>
                        <a:t>4.8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0564797"/>
                  </a:ext>
                </a:extLst>
              </a:tr>
              <a:tr h="447500">
                <a:tc>
                  <a:txBody>
                    <a:bodyPr/>
                    <a:lstStyle/>
                    <a:p>
                      <a:pPr algn="ctr" fontAlgn="b"/>
                      <a:r>
                        <a:rPr lang="en-US" sz="1400" b="1" i="0" u="none" strike="noStrike" dirty="0">
                          <a:solidFill>
                            <a:srgbClr val="000000"/>
                          </a:solidFill>
                          <a:effectLst/>
                          <a:latin typeface="Calibri" panose="020F0502020204030204" pitchFamily="34" charset="0"/>
                        </a:rPr>
                        <a:t>NC-17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1" i="0" u="none" strike="noStrike" dirty="0">
                          <a:solidFill>
                            <a:srgbClr val="000000"/>
                          </a:solidFill>
                          <a:effectLst/>
                          <a:latin typeface="Calibri" panose="020F0502020204030204" pitchFamily="34" charset="0"/>
                        </a:rPr>
                        <a:t>5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51468532"/>
                  </a:ext>
                </a:extLst>
              </a:tr>
            </a:tbl>
          </a:graphicData>
        </a:graphic>
      </p:graphicFrame>
      <p:sp>
        <p:nvSpPr>
          <p:cNvPr id="17" name="TextBox 16">
            <a:extLst>
              <a:ext uri="{FF2B5EF4-FFF2-40B4-BE49-F238E27FC236}">
                <a16:creationId xmlns:a16="http://schemas.microsoft.com/office/drawing/2014/main" id="{5631D66F-9A0A-C1F9-7234-7B73F8541382}"/>
              </a:ext>
            </a:extLst>
          </p:cNvPr>
          <p:cNvSpPr txBox="1"/>
          <p:nvPr/>
        </p:nvSpPr>
        <p:spPr>
          <a:xfrm>
            <a:off x="4270159" y="2909347"/>
            <a:ext cx="4329251" cy="400110"/>
          </a:xfrm>
          <a:prstGeom prst="rect">
            <a:avLst/>
          </a:prstGeom>
          <a:noFill/>
        </p:spPr>
        <p:txBody>
          <a:bodyPr wrap="square" rtlCol="0">
            <a:spAutoFit/>
          </a:bodyPr>
          <a:lstStyle/>
          <a:p>
            <a:r>
              <a:rPr lang="en-US" sz="2000" b="1" dirty="0">
                <a:solidFill>
                  <a:srgbClr val="FFFF00"/>
                </a:solidFill>
              </a:rPr>
              <a:t>AVG rental duration per rating</a:t>
            </a:r>
          </a:p>
        </p:txBody>
      </p:sp>
      <p:sp>
        <p:nvSpPr>
          <p:cNvPr id="18" name="Oval 17">
            <a:extLst>
              <a:ext uri="{FF2B5EF4-FFF2-40B4-BE49-F238E27FC236}">
                <a16:creationId xmlns:a16="http://schemas.microsoft.com/office/drawing/2014/main" id="{EB519800-0757-DE17-2F95-CB886E5A3D48}"/>
              </a:ext>
            </a:extLst>
          </p:cNvPr>
          <p:cNvSpPr/>
          <p:nvPr/>
        </p:nvSpPr>
        <p:spPr>
          <a:xfrm>
            <a:off x="8069815" y="1213759"/>
            <a:ext cx="3630967" cy="14470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FFFF00"/>
                </a:solidFill>
              </a:rPr>
              <a:t>$2.94</a:t>
            </a:r>
          </a:p>
          <a:p>
            <a:pPr algn="ctr"/>
            <a:r>
              <a:rPr lang="en-US" b="1" dirty="0">
                <a:solidFill>
                  <a:schemeClr val="tx1"/>
                </a:solidFill>
              </a:rPr>
              <a:t>(AVG rental fee for all movies)</a:t>
            </a:r>
          </a:p>
        </p:txBody>
      </p:sp>
      <p:pic>
        <p:nvPicPr>
          <p:cNvPr id="20" name="Picture 19" descr="A close-up of a car steering wheel&#10;&#10;Description automatically generated with low confidence">
            <a:extLst>
              <a:ext uri="{FF2B5EF4-FFF2-40B4-BE49-F238E27FC236}">
                <a16:creationId xmlns:a16="http://schemas.microsoft.com/office/drawing/2014/main" id="{1994C34D-6935-E8A6-8D37-886797F89ADB}"/>
              </a:ext>
            </a:extLst>
          </p:cNvPr>
          <p:cNvPicPr>
            <a:picLocks noChangeAspect="1"/>
          </p:cNvPicPr>
          <p:nvPr/>
        </p:nvPicPr>
        <p:blipFill>
          <a:blip r:embed="rId2"/>
          <a:stretch>
            <a:fillRect/>
          </a:stretch>
        </p:blipFill>
        <p:spPr>
          <a:xfrm>
            <a:off x="5242264" y="1077611"/>
            <a:ext cx="1707472" cy="1707472"/>
          </a:xfrm>
          <a:prstGeom prst="rect">
            <a:avLst/>
          </a:prstGeom>
        </p:spPr>
      </p:pic>
    </p:spTree>
    <p:extLst>
      <p:ext uri="{BB962C8B-B14F-4D97-AF65-F5344CB8AC3E}">
        <p14:creationId xmlns:p14="http://schemas.microsoft.com/office/powerpoint/2010/main" val="24969477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A02484C-B065-F9B5-A1D1-B9C02B3287AE}"/>
              </a:ext>
            </a:extLst>
          </p:cNvPr>
          <p:cNvPicPr>
            <a:picLocks noChangeAspect="1"/>
          </p:cNvPicPr>
          <p:nvPr/>
        </p:nvPicPr>
        <p:blipFill>
          <a:blip r:embed="rId2"/>
          <a:stretch>
            <a:fillRect/>
          </a:stretch>
        </p:blipFill>
        <p:spPr>
          <a:xfrm>
            <a:off x="3643004" y="1532965"/>
            <a:ext cx="8548996" cy="5325036"/>
          </a:xfrm>
          <a:prstGeom prst="rect">
            <a:avLst/>
          </a:prstGeom>
        </p:spPr>
      </p:pic>
      <p:sp>
        <p:nvSpPr>
          <p:cNvPr id="10" name="TextBox 9">
            <a:extLst>
              <a:ext uri="{FF2B5EF4-FFF2-40B4-BE49-F238E27FC236}">
                <a16:creationId xmlns:a16="http://schemas.microsoft.com/office/drawing/2014/main" id="{FE661D04-0B94-0F94-443D-30A847D399BF}"/>
              </a:ext>
            </a:extLst>
          </p:cNvPr>
          <p:cNvSpPr txBox="1"/>
          <p:nvPr/>
        </p:nvSpPr>
        <p:spPr>
          <a:xfrm>
            <a:off x="1452282" y="97721"/>
            <a:ext cx="9287435" cy="523220"/>
          </a:xfrm>
          <a:prstGeom prst="rect">
            <a:avLst/>
          </a:prstGeom>
          <a:noFill/>
        </p:spPr>
        <p:txBody>
          <a:bodyPr wrap="square">
            <a:spAutoFit/>
          </a:bodyPr>
          <a:lstStyle/>
          <a:p>
            <a:r>
              <a:rPr lang="en-US" sz="2800" b="1" dirty="0">
                <a:solidFill>
                  <a:schemeClr val="tx2"/>
                </a:solidFill>
                <a:ea typeface="+mj-ea"/>
                <a:cs typeface="+mj-cs"/>
              </a:rPr>
              <a:t>Do sales figures vary between geographic regions?</a:t>
            </a:r>
          </a:p>
        </p:txBody>
      </p:sp>
      <p:sp>
        <p:nvSpPr>
          <p:cNvPr id="11" name="TextBox 10">
            <a:extLst>
              <a:ext uri="{FF2B5EF4-FFF2-40B4-BE49-F238E27FC236}">
                <a16:creationId xmlns:a16="http://schemas.microsoft.com/office/drawing/2014/main" id="{1E9D1B80-8B0E-0C79-70F6-D4FDD0639CAC}"/>
              </a:ext>
            </a:extLst>
          </p:cNvPr>
          <p:cNvSpPr txBox="1"/>
          <p:nvPr/>
        </p:nvSpPr>
        <p:spPr>
          <a:xfrm>
            <a:off x="80683" y="2345587"/>
            <a:ext cx="3738282" cy="3139321"/>
          </a:xfrm>
          <a:prstGeom prst="rect">
            <a:avLst/>
          </a:prstGeom>
          <a:noFill/>
        </p:spPr>
        <p:txBody>
          <a:bodyPr wrap="square" rtlCol="0">
            <a:spAutoFit/>
          </a:bodyPr>
          <a:lstStyle/>
          <a:p>
            <a:r>
              <a:rPr lang="en-US" i="1" dirty="0"/>
              <a:t>Rockbuster</a:t>
            </a:r>
            <a:r>
              <a:rPr lang="en-US" dirty="0"/>
              <a:t> has customers in almost 108 countries.</a:t>
            </a:r>
          </a:p>
          <a:p>
            <a:endParaRPr lang="en-US" dirty="0"/>
          </a:p>
          <a:p>
            <a:r>
              <a:rPr lang="en-US" dirty="0"/>
              <a:t>The more the population, the more revenue company makes.</a:t>
            </a:r>
          </a:p>
          <a:p>
            <a:endParaRPr lang="en-US" dirty="0"/>
          </a:p>
          <a:p>
            <a:r>
              <a:rPr lang="en-US" dirty="0"/>
              <a:t>The Map represents all the countries and sizes based on the customer count.</a:t>
            </a:r>
          </a:p>
          <a:p>
            <a:endParaRPr lang="en-US" dirty="0"/>
          </a:p>
        </p:txBody>
      </p:sp>
    </p:spTree>
    <p:extLst>
      <p:ext uri="{BB962C8B-B14F-4D97-AF65-F5344CB8AC3E}">
        <p14:creationId xmlns:p14="http://schemas.microsoft.com/office/powerpoint/2010/main" val="16127075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C06D3D5-9138-BE32-A917-9494C73BC9E9}"/>
              </a:ext>
            </a:extLst>
          </p:cNvPr>
          <p:cNvSpPr txBox="1"/>
          <p:nvPr/>
        </p:nvSpPr>
        <p:spPr>
          <a:xfrm>
            <a:off x="207481" y="840122"/>
            <a:ext cx="5193194" cy="307777"/>
          </a:xfrm>
          <a:prstGeom prst="rect">
            <a:avLst/>
          </a:prstGeom>
          <a:noFill/>
        </p:spPr>
        <p:txBody>
          <a:bodyPr wrap="square">
            <a:spAutoFit/>
          </a:bodyPr>
          <a:lstStyle/>
          <a:p>
            <a:r>
              <a:rPr lang="en-US" sz="1400" b="1" dirty="0">
                <a:solidFill>
                  <a:schemeClr val="tx2"/>
                </a:solidFill>
                <a:ea typeface="+mj-ea"/>
                <a:cs typeface="+mj-cs"/>
              </a:rPr>
              <a:t>Top 10 countries based on customer counts</a:t>
            </a:r>
          </a:p>
        </p:txBody>
      </p:sp>
      <p:graphicFrame>
        <p:nvGraphicFramePr>
          <p:cNvPr id="23" name="Table 22">
            <a:extLst>
              <a:ext uri="{FF2B5EF4-FFF2-40B4-BE49-F238E27FC236}">
                <a16:creationId xmlns:a16="http://schemas.microsoft.com/office/drawing/2014/main" id="{112AECF9-9372-87C3-0C48-D2AF104CF95F}"/>
              </a:ext>
            </a:extLst>
          </p:cNvPr>
          <p:cNvGraphicFramePr>
            <a:graphicFrameLocks noGrp="1"/>
          </p:cNvGraphicFramePr>
          <p:nvPr>
            <p:extLst>
              <p:ext uri="{D42A27DB-BD31-4B8C-83A1-F6EECF244321}">
                <p14:modId xmlns:p14="http://schemas.microsoft.com/office/powerpoint/2010/main" val="450668324"/>
              </p:ext>
            </p:extLst>
          </p:nvPr>
        </p:nvGraphicFramePr>
        <p:xfrm>
          <a:off x="241639" y="1234624"/>
          <a:ext cx="4854143" cy="3301862"/>
        </p:xfrm>
        <a:graphic>
          <a:graphicData uri="http://schemas.openxmlformats.org/drawingml/2006/table">
            <a:tbl>
              <a:tblPr/>
              <a:tblGrid>
                <a:gridCol w="1526707">
                  <a:extLst>
                    <a:ext uri="{9D8B030D-6E8A-4147-A177-3AD203B41FA5}">
                      <a16:colId xmlns:a16="http://schemas.microsoft.com/office/drawing/2014/main" val="2735396898"/>
                    </a:ext>
                  </a:extLst>
                </a:gridCol>
                <a:gridCol w="1787681">
                  <a:extLst>
                    <a:ext uri="{9D8B030D-6E8A-4147-A177-3AD203B41FA5}">
                      <a16:colId xmlns:a16="http://schemas.microsoft.com/office/drawing/2014/main" val="3509104164"/>
                    </a:ext>
                  </a:extLst>
                </a:gridCol>
                <a:gridCol w="1539755">
                  <a:extLst>
                    <a:ext uri="{9D8B030D-6E8A-4147-A177-3AD203B41FA5}">
                      <a16:colId xmlns:a16="http://schemas.microsoft.com/office/drawing/2014/main" val="3470572970"/>
                    </a:ext>
                  </a:extLst>
                </a:gridCol>
              </a:tblGrid>
              <a:tr h="374862">
                <a:tc>
                  <a:txBody>
                    <a:bodyPr/>
                    <a:lstStyle/>
                    <a:p>
                      <a:pPr algn="l" fontAlgn="b"/>
                      <a:r>
                        <a:rPr lang="en-US" sz="1800" b="1" i="0" u="none" strike="noStrike" dirty="0">
                          <a:solidFill>
                            <a:srgbClr val="000000"/>
                          </a:solidFill>
                          <a:effectLst/>
                          <a:latin typeface="Calibri" panose="020F0502020204030204" pitchFamily="34" charset="0"/>
                        </a:rPr>
                        <a:t>Country</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l" fontAlgn="b"/>
                      <a:r>
                        <a:rPr lang="en-US" sz="1800" b="1" i="0" u="none" strike="noStrike">
                          <a:solidFill>
                            <a:srgbClr val="000000"/>
                          </a:solidFill>
                          <a:effectLst/>
                          <a:latin typeface="Calibri" panose="020F0502020204030204" pitchFamily="34" charset="0"/>
                        </a:rPr>
                        <a:t>Customer counts</a:t>
                      </a:r>
                      <a:endParaRPr lang="en-US" sz="1800" b="1" i="0" u="none" strike="noStrike" dirty="0">
                        <a:solidFill>
                          <a:srgbClr val="000000"/>
                        </a:solidFill>
                        <a:effectLst/>
                        <a:latin typeface="Calibri" panose="020F0502020204030204" pitchFamily="34" charset="0"/>
                      </a:endParaRP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l" fontAlgn="b"/>
                      <a:r>
                        <a:rPr lang="en-US" sz="1800" b="1" i="0" u="none" strike="noStrike" dirty="0">
                          <a:solidFill>
                            <a:srgbClr val="000000"/>
                          </a:solidFill>
                          <a:effectLst/>
                          <a:latin typeface="Calibri" panose="020F0502020204030204" pitchFamily="34" charset="0"/>
                        </a:rPr>
                        <a:t>Total payment</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extLst>
                  <a:ext uri="{0D108BD9-81ED-4DB2-BD59-A6C34878D82A}">
                    <a16:rowId xmlns:a16="http://schemas.microsoft.com/office/drawing/2014/main" val="1208579255"/>
                  </a:ext>
                </a:extLst>
              </a:tr>
              <a:tr h="292700">
                <a:tc>
                  <a:txBody>
                    <a:bodyPr/>
                    <a:lstStyle/>
                    <a:p>
                      <a:pPr algn="l" fontAlgn="b"/>
                      <a:r>
                        <a:rPr lang="en-US" sz="1400" b="1" i="0" u="none" strike="noStrike" dirty="0">
                          <a:solidFill>
                            <a:schemeClr val="tx1"/>
                          </a:solidFill>
                          <a:effectLst/>
                          <a:latin typeface="Calibri" panose="020F0502020204030204" pitchFamily="34" charset="0"/>
                        </a:rPr>
                        <a:t>India</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1" i="0" u="none" strike="noStrike">
                          <a:solidFill>
                            <a:schemeClr val="tx1"/>
                          </a:solidFill>
                          <a:effectLst/>
                          <a:latin typeface="Calibri" panose="020F0502020204030204" pitchFamily="34" charset="0"/>
                        </a:rPr>
                        <a:t>60</a:t>
                      </a:r>
                      <a:endParaRPr lang="en-US" sz="1400" b="1" i="0" u="none" strike="noStrike" dirty="0">
                        <a:solidFill>
                          <a:schemeClr val="tx1"/>
                        </a:solidFill>
                        <a:effectLst/>
                        <a:latin typeface="Calibri" panose="020F0502020204030204" pitchFamily="34" charset="0"/>
                      </a:endParaRP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1" i="0" u="none" strike="noStrike" dirty="0">
                          <a:solidFill>
                            <a:schemeClr val="tx1"/>
                          </a:solidFill>
                          <a:effectLst/>
                          <a:latin typeface="Calibri" panose="020F0502020204030204" pitchFamily="34" charset="0"/>
                        </a:rPr>
                        <a:t> $                      6,035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13099304"/>
                  </a:ext>
                </a:extLst>
              </a:tr>
              <a:tr h="292700">
                <a:tc>
                  <a:txBody>
                    <a:bodyPr/>
                    <a:lstStyle/>
                    <a:p>
                      <a:pPr algn="l" fontAlgn="b"/>
                      <a:r>
                        <a:rPr lang="en-US" sz="1400" b="1" i="0" u="none" strike="noStrike" dirty="0">
                          <a:solidFill>
                            <a:schemeClr val="tx1"/>
                          </a:solidFill>
                          <a:effectLst/>
                          <a:latin typeface="Calibri" panose="020F0502020204030204" pitchFamily="34" charset="0"/>
                        </a:rPr>
                        <a:t>China</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1" i="0" u="none" strike="noStrike">
                          <a:solidFill>
                            <a:schemeClr val="tx1"/>
                          </a:solidFill>
                          <a:effectLst/>
                          <a:latin typeface="Calibri" panose="020F0502020204030204" pitchFamily="34" charset="0"/>
                        </a:rPr>
                        <a:t>53</a:t>
                      </a:r>
                      <a:endParaRPr lang="en-US" sz="1400" b="1" i="0" u="none" strike="noStrike" dirty="0">
                        <a:solidFill>
                          <a:schemeClr val="tx1"/>
                        </a:solidFill>
                        <a:effectLst/>
                        <a:latin typeface="Calibri" panose="020F0502020204030204" pitchFamily="34" charset="0"/>
                      </a:endParaRP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1" i="0" u="none" strike="noStrike">
                          <a:solidFill>
                            <a:schemeClr val="tx1"/>
                          </a:solidFill>
                          <a:effectLst/>
                          <a:latin typeface="Calibri" panose="020F0502020204030204" pitchFamily="34" charset="0"/>
                        </a:rPr>
                        <a:t> $                      5,251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08144326"/>
                  </a:ext>
                </a:extLst>
              </a:tr>
              <a:tr h="292700">
                <a:tc>
                  <a:txBody>
                    <a:bodyPr/>
                    <a:lstStyle/>
                    <a:p>
                      <a:pPr algn="l" fontAlgn="b"/>
                      <a:r>
                        <a:rPr lang="en-US" sz="1400" b="1" i="0" u="none" strike="noStrike">
                          <a:solidFill>
                            <a:schemeClr val="tx1"/>
                          </a:solidFill>
                          <a:effectLst/>
                          <a:latin typeface="Calibri" panose="020F0502020204030204" pitchFamily="34" charset="0"/>
                        </a:rPr>
                        <a:t>United States</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1" i="0" u="none" strike="noStrike">
                          <a:solidFill>
                            <a:schemeClr val="tx1"/>
                          </a:solidFill>
                          <a:effectLst/>
                          <a:latin typeface="Calibri" panose="020F0502020204030204" pitchFamily="34" charset="0"/>
                        </a:rPr>
                        <a:t>36</a:t>
                      </a:r>
                      <a:endParaRPr lang="en-US" sz="1400" b="1" i="0" u="none" strike="noStrike" dirty="0">
                        <a:solidFill>
                          <a:schemeClr val="tx1"/>
                        </a:solidFill>
                        <a:effectLst/>
                        <a:latin typeface="Calibri" panose="020F0502020204030204" pitchFamily="34" charset="0"/>
                      </a:endParaRP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1" i="0" u="none" strike="noStrike" dirty="0">
                          <a:solidFill>
                            <a:schemeClr val="tx1"/>
                          </a:solidFill>
                          <a:effectLst/>
                          <a:latin typeface="Calibri" panose="020F0502020204030204" pitchFamily="34" charset="0"/>
                        </a:rPr>
                        <a:t> $                      3,685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6521793"/>
                  </a:ext>
                </a:extLst>
              </a:tr>
              <a:tr h="292700">
                <a:tc>
                  <a:txBody>
                    <a:bodyPr/>
                    <a:lstStyle/>
                    <a:p>
                      <a:pPr algn="l" fontAlgn="b"/>
                      <a:r>
                        <a:rPr lang="en-US" sz="1400" b="1" i="0" u="none" strike="noStrike" dirty="0">
                          <a:solidFill>
                            <a:schemeClr val="tx1"/>
                          </a:solidFill>
                          <a:effectLst/>
                          <a:latin typeface="Calibri" panose="020F0502020204030204" pitchFamily="34" charset="0"/>
                        </a:rPr>
                        <a:t>Japan</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1" i="0" u="none" strike="noStrike">
                          <a:solidFill>
                            <a:schemeClr val="tx1"/>
                          </a:solidFill>
                          <a:effectLst/>
                          <a:latin typeface="Calibri" panose="020F0502020204030204" pitchFamily="34" charset="0"/>
                        </a:rPr>
                        <a:t>31</a:t>
                      </a:r>
                      <a:endParaRPr lang="en-US" sz="1400" b="1" i="0" u="none" strike="noStrike" dirty="0">
                        <a:solidFill>
                          <a:schemeClr val="tx1"/>
                        </a:solidFill>
                        <a:effectLst/>
                        <a:latin typeface="Calibri" panose="020F0502020204030204" pitchFamily="34" charset="0"/>
                      </a:endParaRP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1" i="0" u="none" strike="noStrike">
                          <a:solidFill>
                            <a:schemeClr val="tx1"/>
                          </a:solidFill>
                          <a:effectLst/>
                          <a:latin typeface="Calibri" panose="020F0502020204030204" pitchFamily="34" charset="0"/>
                        </a:rPr>
                        <a:t> $                      3,123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77861754"/>
                  </a:ext>
                </a:extLst>
              </a:tr>
              <a:tr h="292700">
                <a:tc>
                  <a:txBody>
                    <a:bodyPr/>
                    <a:lstStyle/>
                    <a:p>
                      <a:pPr algn="l" fontAlgn="b"/>
                      <a:r>
                        <a:rPr lang="en-US" sz="1400" b="1" i="0" u="none" strike="noStrike">
                          <a:solidFill>
                            <a:schemeClr val="tx1"/>
                          </a:solidFill>
                          <a:effectLst/>
                          <a:latin typeface="Calibri" panose="020F0502020204030204" pitchFamily="34" charset="0"/>
                        </a:rPr>
                        <a:t>Mexico</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1" i="0" u="none" strike="noStrike">
                          <a:solidFill>
                            <a:schemeClr val="tx1"/>
                          </a:solidFill>
                          <a:effectLst/>
                          <a:latin typeface="Calibri" panose="020F0502020204030204" pitchFamily="34" charset="0"/>
                        </a:rPr>
                        <a:t>30</a:t>
                      </a:r>
                      <a:endParaRPr lang="en-US" sz="1400" b="1" i="0" u="none" strike="noStrike" dirty="0">
                        <a:solidFill>
                          <a:schemeClr val="tx1"/>
                        </a:solidFill>
                        <a:effectLst/>
                        <a:latin typeface="Calibri" panose="020F0502020204030204" pitchFamily="34" charset="0"/>
                      </a:endParaRP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1" i="0" u="none" strike="noStrike" dirty="0">
                          <a:solidFill>
                            <a:schemeClr val="tx1"/>
                          </a:solidFill>
                          <a:effectLst/>
                          <a:latin typeface="Calibri" panose="020F0502020204030204" pitchFamily="34" charset="0"/>
                        </a:rPr>
                        <a:t> $                      2,985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49209887"/>
                  </a:ext>
                </a:extLst>
              </a:tr>
              <a:tr h="292700">
                <a:tc>
                  <a:txBody>
                    <a:bodyPr/>
                    <a:lstStyle/>
                    <a:p>
                      <a:pPr algn="l" fontAlgn="b"/>
                      <a:r>
                        <a:rPr lang="en-US" sz="1400" b="1" i="0" u="none" strike="noStrike">
                          <a:solidFill>
                            <a:schemeClr val="tx1"/>
                          </a:solidFill>
                          <a:effectLst/>
                          <a:latin typeface="Calibri" panose="020F0502020204030204" pitchFamily="34" charset="0"/>
                        </a:rPr>
                        <a:t>Brazil</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1" i="0" u="none" strike="noStrike">
                          <a:solidFill>
                            <a:schemeClr val="tx1"/>
                          </a:solidFill>
                          <a:effectLst/>
                          <a:latin typeface="Calibri" panose="020F0502020204030204" pitchFamily="34" charset="0"/>
                        </a:rPr>
                        <a:t>28</a:t>
                      </a:r>
                      <a:endParaRPr lang="en-US" sz="1400" b="1" i="0" u="none" strike="noStrike" dirty="0">
                        <a:solidFill>
                          <a:schemeClr val="tx1"/>
                        </a:solidFill>
                        <a:effectLst/>
                        <a:latin typeface="Calibri" panose="020F0502020204030204" pitchFamily="34" charset="0"/>
                      </a:endParaRP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1" i="0" u="none" strike="noStrike" dirty="0">
                          <a:solidFill>
                            <a:schemeClr val="tx1"/>
                          </a:solidFill>
                          <a:effectLst/>
                          <a:latin typeface="Calibri" panose="020F0502020204030204" pitchFamily="34" charset="0"/>
                        </a:rPr>
                        <a:t> $                      2,919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9574568"/>
                  </a:ext>
                </a:extLst>
              </a:tr>
              <a:tr h="292700">
                <a:tc>
                  <a:txBody>
                    <a:bodyPr/>
                    <a:lstStyle/>
                    <a:p>
                      <a:pPr algn="l" fontAlgn="b"/>
                      <a:r>
                        <a:rPr lang="en-US" sz="1400" b="1" i="0" u="none" strike="noStrike">
                          <a:solidFill>
                            <a:schemeClr val="tx1"/>
                          </a:solidFill>
                          <a:effectLst/>
                          <a:latin typeface="Calibri" panose="020F0502020204030204" pitchFamily="34" charset="0"/>
                        </a:rPr>
                        <a:t>Russian Federation</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1" i="0" u="none" strike="noStrike">
                          <a:solidFill>
                            <a:schemeClr val="tx1"/>
                          </a:solidFill>
                          <a:effectLst/>
                          <a:latin typeface="Calibri" panose="020F0502020204030204" pitchFamily="34" charset="0"/>
                        </a:rPr>
                        <a:t>28</a:t>
                      </a:r>
                      <a:endParaRPr lang="en-US" sz="1400" b="1" i="0" u="none" strike="noStrike" dirty="0">
                        <a:solidFill>
                          <a:schemeClr val="tx1"/>
                        </a:solidFill>
                        <a:effectLst/>
                        <a:latin typeface="Calibri" panose="020F0502020204030204" pitchFamily="34" charset="0"/>
                      </a:endParaRP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1" i="0" u="none" strike="noStrike" dirty="0">
                          <a:solidFill>
                            <a:schemeClr val="tx1"/>
                          </a:solidFill>
                          <a:effectLst/>
                          <a:latin typeface="Calibri" panose="020F0502020204030204" pitchFamily="34" charset="0"/>
                        </a:rPr>
                        <a:t> $                      2,766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47984531"/>
                  </a:ext>
                </a:extLst>
              </a:tr>
              <a:tr h="292700">
                <a:tc>
                  <a:txBody>
                    <a:bodyPr/>
                    <a:lstStyle/>
                    <a:p>
                      <a:pPr algn="l" fontAlgn="b"/>
                      <a:r>
                        <a:rPr lang="en-US" sz="1400" b="1" i="0" u="none" strike="noStrike">
                          <a:solidFill>
                            <a:schemeClr val="tx1"/>
                          </a:solidFill>
                          <a:effectLst/>
                          <a:latin typeface="Calibri" panose="020F0502020204030204" pitchFamily="34" charset="0"/>
                        </a:rPr>
                        <a:t>Philippines</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1" i="0" u="none" strike="noStrike">
                          <a:solidFill>
                            <a:schemeClr val="tx1"/>
                          </a:solidFill>
                          <a:effectLst/>
                          <a:latin typeface="Calibri" panose="020F0502020204030204" pitchFamily="34" charset="0"/>
                        </a:rPr>
                        <a:t>20</a:t>
                      </a:r>
                      <a:endParaRPr lang="en-US" sz="1400" b="1" i="0" u="none" strike="noStrike" dirty="0">
                        <a:solidFill>
                          <a:schemeClr val="tx1"/>
                        </a:solidFill>
                        <a:effectLst/>
                        <a:latin typeface="Calibri" panose="020F0502020204030204" pitchFamily="34" charset="0"/>
                      </a:endParaRP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1" i="0" u="none" strike="noStrike" dirty="0">
                          <a:solidFill>
                            <a:schemeClr val="tx1"/>
                          </a:solidFill>
                          <a:effectLst/>
                          <a:latin typeface="Calibri" panose="020F0502020204030204" pitchFamily="34" charset="0"/>
                        </a:rPr>
                        <a:t> $                      2,220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49559370"/>
                  </a:ext>
                </a:extLst>
              </a:tr>
              <a:tr h="292700">
                <a:tc>
                  <a:txBody>
                    <a:bodyPr/>
                    <a:lstStyle/>
                    <a:p>
                      <a:pPr algn="l" fontAlgn="b"/>
                      <a:r>
                        <a:rPr lang="en-US" sz="1400" b="1" i="0" u="none" strike="noStrike">
                          <a:solidFill>
                            <a:schemeClr val="tx1"/>
                          </a:solidFill>
                          <a:effectLst/>
                          <a:latin typeface="Calibri" panose="020F0502020204030204" pitchFamily="34" charset="0"/>
                        </a:rPr>
                        <a:t>Turkey</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1" i="0" u="none" strike="noStrike">
                          <a:solidFill>
                            <a:schemeClr val="tx1"/>
                          </a:solidFill>
                          <a:effectLst/>
                          <a:latin typeface="Calibri" panose="020F0502020204030204" pitchFamily="34" charset="0"/>
                        </a:rPr>
                        <a:t>15</a:t>
                      </a:r>
                      <a:endParaRPr lang="en-US" sz="1400" b="1" i="0" u="none" strike="noStrike" dirty="0">
                        <a:solidFill>
                          <a:schemeClr val="tx1"/>
                        </a:solidFill>
                        <a:effectLst/>
                        <a:latin typeface="Calibri" panose="020F0502020204030204" pitchFamily="34" charset="0"/>
                      </a:endParaRP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1" i="0" u="none" strike="noStrike" dirty="0">
                          <a:solidFill>
                            <a:schemeClr val="tx1"/>
                          </a:solidFill>
                          <a:effectLst/>
                          <a:latin typeface="Calibri" panose="020F0502020204030204" pitchFamily="34" charset="0"/>
                        </a:rPr>
                        <a:t> $                      1,498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99179626"/>
                  </a:ext>
                </a:extLst>
              </a:tr>
              <a:tr h="292700">
                <a:tc>
                  <a:txBody>
                    <a:bodyPr/>
                    <a:lstStyle/>
                    <a:p>
                      <a:pPr algn="l" fontAlgn="b"/>
                      <a:r>
                        <a:rPr lang="en-US" sz="1400" b="1" i="0" u="none" strike="noStrike" dirty="0">
                          <a:solidFill>
                            <a:schemeClr val="tx1"/>
                          </a:solidFill>
                          <a:effectLst/>
                          <a:latin typeface="Calibri" panose="020F0502020204030204" pitchFamily="34" charset="0"/>
                        </a:rPr>
                        <a:t>Indonesia</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1" i="0" u="none" strike="noStrike" dirty="0">
                          <a:solidFill>
                            <a:schemeClr val="tx1"/>
                          </a:solidFill>
                          <a:effectLst/>
                          <a:latin typeface="Calibri" panose="020F0502020204030204" pitchFamily="34" charset="0"/>
                        </a:rPr>
                        <a:t>14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1" i="0" u="none" strike="noStrike" dirty="0">
                          <a:solidFill>
                            <a:schemeClr val="tx1"/>
                          </a:solidFill>
                          <a:effectLst/>
                          <a:latin typeface="Calibri" panose="020F0502020204030204" pitchFamily="34" charset="0"/>
                        </a:rPr>
                        <a:t> $                      1,353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08790589"/>
                  </a:ext>
                </a:extLst>
              </a:tr>
            </a:tbl>
          </a:graphicData>
        </a:graphic>
      </p:graphicFrame>
      <p:graphicFrame>
        <p:nvGraphicFramePr>
          <p:cNvPr id="26" name="Chart 25">
            <a:extLst>
              <a:ext uri="{FF2B5EF4-FFF2-40B4-BE49-F238E27FC236}">
                <a16:creationId xmlns:a16="http://schemas.microsoft.com/office/drawing/2014/main" id="{A919195D-E5F7-903D-9582-A4027105CA94}"/>
              </a:ext>
            </a:extLst>
          </p:cNvPr>
          <p:cNvGraphicFramePr>
            <a:graphicFrameLocks/>
          </p:cNvGraphicFramePr>
          <p:nvPr>
            <p:extLst>
              <p:ext uri="{D42A27DB-BD31-4B8C-83A1-F6EECF244321}">
                <p14:modId xmlns:p14="http://schemas.microsoft.com/office/powerpoint/2010/main" val="1703909923"/>
              </p:ext>
            </p:extLst>
          </p:nvPr>
        </p:nvGraphicFramePr>
        <p:xfrm>
          <a:off x="5800771" y="931548"/>
          <a:ext cx="6115050" cy="2809873"/>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7" name="Chart 26">
            <a:extLst>
              <a:ext uri="{FF2B5EF4-FFF2-40B4-BE49-F238E27FC236}">
                <a16:creationId xmlns:a16="http://schemas.microsoft.com/office/drawing/2014/main" id="{818175C9-7209-F93D-04F9-B0A92F27E674}"/>
              </a:ext>
            </a:extLst>
          </p:cNvPr>
          <p:cNvGraphicFramePr>
            <a:graphicFrameLocks/>
          </p:cNvGraphicFramePr>
          <p:nvPr>
            <p:extLst>
              <p:ext uri="{D42A27DB-BD31-4B8C-83A1-F6EECF244321}">
                <p14:modId xmlns:p14="http://schemas.microsoft.com/office/powerpoint/2010/main" val="1127288357"/>
              </p:ext>
            </p:extLst>
          </p:nvPr>
        </p:nvGraphicFramePr>
        <p:xfrm>
          <a:off x="5800771" y="3741421"/>
          <a:ext cx="6115050" cy="2809873"/>
        </p:xfrm>
        <a:graphic>
          <a:graphicData uri="http://schemas.openxmlformats.org/drawingml/2006/chart">
            <c:chart xmlns:c="http://schemas.openxmlformats.org/drawingml/2006/chart" xmlns:r="http://schemas.openxmlformats.org/officeDocument/2006/relationships" r:id="rId3"/>
          </a:graphicData>
        </a:graphic>
      </p:graphicFrame>
      <p:sp>
        <p:nvSpPr>
          <p:cNvPr id="29" name="TextBox 28">
            <a:extLst>
              <a:ext uri="{FF2B5EF4-FFF2-40B4-BE49-F238E27FC236}">
                <a16:creationId xmlns:a16="http://schemas.microsoft.com/office/drawing/2014/main" id="{4974E8B1-499F-721D-F14B-2CE8A457C7F5}"/>
              </a:ext>
            </a:extLst>
          </p:cNvPr>
          <p:cNvSpPr txBox="1"/>
          <p:nvPr/>
        </p:nvSpPr>
        <p:spPr>
          <a:xfrm>
            <a:off x="1278385" y="230177"/>
            <a:ext cx="9667782" cy="523220"/>
          </a:xfrm>
          <a:prstGeom prst="rect">
            <a:avLst/>
          </a:prstGeom>
          <a:noFill/>
        </p:spPr>
        <p:txBody>
          <a:bodyPr wrap="square">
            <a:spAutoFit/>
          </a:bodyPr>
          <a:lstStyle/>
          <a:p>
            <a:r>
              <a:rPr lang="en-US" sz="2800" b="1" dirty="0">
                <a:solidFill>
                  <a:schemeClr val="tx2"/>
                </a:solidFill>
                <a:ea typeface="+mj-ea"/>
                <a:cs typeface="+mj-cs"/>
              </a:rPr>
              <a:t>Do sales figures vary between geographic regions?</a:t>
            </a:r>
          </a:p>
        </p:txBody>
      </p:sp>
      <p:sp>
        <p:nvSpPr>
          <p:cNvPr id="30" name="TextBox 29">
            <a:extLst>
              <a:ext uri="{FF2B5EF4-FFF2-40B4-BE49-F238E27FC236}">
                <a16:creationId xmlns:a16="http://schemas.microsoft.com/office/drawing/2014/main" id="{53E3A6A9-43B9-18AA-6E78-CBFA3A4AA68C}"/>
              </a:ext>
            </a:extLst>
          </p:cNvPr>
          <p:cNvSpPr txBox="1"/>
          <p:nvPr/>
        </p:nvSpPr>
        <p:spPr>
          <a:xfrm>
            <a:off x="377006" y="4777025"/>
            <a:ext cx="4854143" cy="1477328"/>
          </a:xfrm>
          <a:prstGeom prst="rect">
            <a:avLst/>
          </a:prstGeom>
          <a:noFill/>
        </p:spPr>
        <p:txBody>
          <a:bodyPr wrap="square" rtlCol="0">
            <a:spAutoFit/>
          </a:bodyPr>
          <a:lstStyle/>
          <a:p>
            <a:r>
              <a:rPr lang="en-US" dirty="0"/>
              <a:t>With the highest population between countries, we can see that India &amp; China have vary difference among other countries for both customer number &amp; revenue.</a:t>
            </a:r>
          </a:p>
        </p:txBody>
      </p:sp>
    </p:spTree>
    <p:extLst>
      <p:ext uri="{BB962C8B-B14F-4D97-AF65-F5344CB8AC3E}">
        <p14:creationId xmlns:p14="http://schemas.microsoft.com/office/powerpoint/2010/main" val="3955183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p:txBody>
          <a:bodyPr/>
          <a:lstStyle/>
          <a:p>
            <a:fld id="{DBA1B0FB-D917-4C8C-928F-313BD683BF39}" type="slidenum">
              <a:rPr lang="en-US" smtClean="0"/>
              <a:pPr/>
              <a:t>9</a:t>
            </a:fld>
            <a:endParaRPr lang="en-US"/>
          </a:p>
        </p:txBody>
      </p:sp>
      <p:graphicFrame>
        <p:nvGraphicFramePr>
          <p:cNvPr id="2" name="Table 4">
            <a:extLst>
              <a:ext uri="{FF2B5EF4-FFF2-40B4-BE49-F238E27FC236}">
                <a16:creationId xmlns:a16="http://schemas.microsoft.com/office/drawing/2014/main" id="{133E4917-0AFF-4B7F-716F-076C97954883}"/>
              </a:ext>
            </a:extLst>
          </p:cNvPr>
          <p:cNvGraphicFramePr>
            <a:graphicFrameLocks noGrp="1"/>
          </p:cNvGraphicFramePr>
          <p:nvPr>
            <p:extLst>
              <p:ext uri="{D42A27DB-BD31-4B8C-83A1-F6EECF244321}">
                <p14:modId xmlns:p14="http://schemas.microsoft.com/office/powerpoint/2010/main" val="3807583828"/>
              </p:ext>
            </p:extLst>
          </p:nvPr>
        </p:nvGraphicFramePr>
        <p:xfrm>
          <a:off x="6874189" y="2123065"/>
          <a:ext cx="4466163" cy="3730891"/>
        </p:xfrm>
        <a:graphic>
          <a:graphicData uri="http://schemas.openxmlformats.org/drawingml/2006/table">
            <a:tbl>
              <a:tblPr firstRow="1" bandRow="1">
                <a:tableStyleId>{5C22544A-7EE6-4342-B048-85BDC9FD1C3A}</a:tableStyleId>
              </a:tblPr>
              <a:tblGrid>
                <a:gridCol w="1488091">
                  <a:extLst>
                    <a:ext uri="{9D8B030D-6E8A-4147-A177-3AD203B41FA5}">
                      <a16:colId xmlns:a16="http://schemas.microsoft.com/office/drawing/2014/main" val="1188563271"/>
                    </a:ext>
                  </a:extLst>
                </a:gridCol>
                <a:gridCol w="1489036">
                  <a:extLst>
                    <a:ext uri="{9D8B030D-6E8A-4147-A177-3AD203B41FA5}">
                      <a16:colId xmlns:a16="http://schemas.microsoft.com/office/drawing/2014/main" val="345516986"/>
                    </a:ext>
                  </a:extLst>
                </a:gridCol>
                <a:gridCol w="1489036">
                  <a:extLst>
                    <a:ext uri="{9D8B030D-6E8A-4147-A177-3AD203B41FA5}">
                      <a16:colId xmlns:a16="http://schemas.microsoft.com/office/drawing/2014/main" val="654522854"/>
                    </a:ext>
                  </a:extLst>
                </a:gridCol>
              </a:tblGrid>
              <a:tr h="403081">
                <a:tc>
                  <a:txBody>
                    <a:bodyPr/>
                    <a:lstStyle/>
                    <a:p>
                      <a:pPr algn="ctr" fontAlgn="b"/>
                      <a:r>
                        <a:rPr lang="en-US" sz="1600" b="1" i="0" u="none" strike="noStrike" dirty="0">
                          <a:solidFill>
                            <a:schemeClr val="tx1">
                              <a:lumMod val="95000"/>
                            </a:schemeClr>
                          </a:solidFill>
                          <a:effectLst/>
                          <a:latin typeface="Calibri" panose="020F0502020204030204" pitchFamily="34" charset="0"/>
                        </a:rPr>
                        <a:t>Country</a:t>
                      </a:r>
                    </a:p>
                  </a:txBody>
                  <a:tcPr marL="7620" marR="7620" marT="7620" marB="0" anchor="b"/>
                </a:tc>
                <a:tc>
                  <a:txBody>
                    <a:bodyPr/>
                    <a:lstStyle/>
                    <a:p>
                      <a:pPr algn="ctr" fontAlgn="b"/>
                      <a:r>
                        <a:rPr lang="en-US" sz="1600" b="1" i="0" u="none" strike="noStrike" dirty="0">
                          <a:solidFill>
                            <a:schemeClr val="tx1">
                              <a:lumMod val="95000"/>
                            </a:schemeClr>
                          </a:solidFill>
                          <a:effectLst/>
                          <a:latin typeface="Calibri" panose="020F0502020204030204" pitchFamily="34" charset="0"/>
                        </a:rPr>
                        <a:t>City</a:t>
                      </a:r>
                    </a:p>
                  </a:txBody>
                  <a:tcPr marL="7620" marR="7620" marT="7620" marB="0" anchor="b"/>
                </a:tc>
                <a:tc>
                  <a:txBody>
                    <a:bodyPr/>
                    <a:lstStyle/>
                    <a:p>
                      <a:pPr algn="ctr" fontAlgn="b"/>
                      <a:r>
                        <a:rPr lang="en-US" sz="1600" b="1" i="0" u="none" strike="noStrike" dirty="0">
                          <a:solidFill>
                            <a:schemeClr val="tx1">
                              <a:lumMod val="95000"/>
                            </a:schemeClr>
                          </a:solidFill>
                          <a:effectLst/>
                          <a:latin typeface="Calibri" panose="020F0502020204030204" pitchFamily="34" charset="0"/>
                        </a:rPr>
                        <a:t>Customer counts</a:t>
                      </a:r>
                    </a:p>
                  </a:txBody>
                  <a:tcPr marL="7620" marR="7620" marT="7620" marB="0" anchor="b"/>
                </a:tc>
                <a:extLst>
                  <a:ext uri="{0D108BD9-81ED-4DB2-BD59-A6C34878D82A}">
                    <a16:rowId xmlns:a16="http://schemas.microsoft.com/office/drawing/2014/main" val="2759062496"/>
                  </a:ext>
                </a:extLst>
              </a:tr>
              <a:tr h="332781">
                <a:tc>
                  <a:txBody>
                    <a:bodyPr/>
                    <a:lstStyle/>
                    <a:p>
                      <a:pPr algn="l" fontAlgn="b"/>
                      <a:r>
                        <a:rPr lang="en-US" sz="1400" b="0" i="0" u="none" strike="noStrike">
                          <a:solidFill>
                            <a:srgbClr val="000000"/>
                          </a:solidFill>
                          <a:effectLst/>
                          <a:highlight>
                            <a:srgbClr val="00FFFF"/>
                          </a:highlight>
                          <a:latin typeface="Calibri" panose="020F0502020204030204" pitchFamily="34" charset="0"/>
                        </a:rPr>
                        <a:t>Mexico</a:t>
                      </a:r>
                    </a:p>
                  </a:txBody>
                  <a:tcPr marL="7620" marR="7620" marT="7620" marB="0" anchor="b"/>
                </a:tc>
                <a:tc>
                  <a:txBody>
                    <a:bodyPr/>
                    <a:lstStyle/>
                    <a:p>
                      <a:pPr algn="l" fontAlgn="b"/>
                      <a:r>
                        <a:rPr lang="en-US" sz="1400" b="1" i="0" u="none" strike="noStrike" dirty="0">
                          <a:solidFill>
                            <a:srgbClr val="000000"/>
                          </a:solidFill>
                          <a:effectLst/>
                          <a:latin typeface="Calibri" panose="020F0502020204030204" pitchFamily="34" charset="0"/>
                        </a:rPr>
                        <a:t>Acua</a:t>
                      </a:r>
                    </a:p>
                  </a:txBody>
                  <a:tcPr marL="7620" marR="7620" marT="7620" marB="0" anchor="b"/>
                </a:tc>
                <a:tc>
                  <a:txBody>
                    <a:bodyPr/>
                    <a:lstStyle/>
                    <a:p>
                      <a:pPr algn="r" fontAlgn="b"/>
                      <a:r>
                        <a:rPr lang="en-US" sz="1400" b="1" i="0" u="none" strike="noStrike" dirty="0">
                          <a:solidFill>
                            <a:srgbClr val="000000"/>
                          </a:solidFill>
                          <a:effectLst/>
                          <a:latin typeface="Calibri" panose="020F0502020204030204" pitchFamily="34" charset="0"/>
                        </a:rPr>
                        <a:t>1</a:t>
                      </a:r>
                    </a:p>
                  </a:txBody>
                  <a:tcPr marL="7620" marR="7620" marT="7620" marB="0" anchor="b"/>
                </a:tc>
                <a:extLst>
                  <a:ext uri="{0D108BD9-81ED-4DB2-BD59-A6C34878D82A}">
                    <a16:rowId xmlns:a16="http://schemas.microsoft.com/office/drawing/2014/main" val="834311942"/>
                  </a:ext>
                </a:extLst>
              </a:tr>
              <a:tr h="332781">
                <a:tc>
                  <a:txBody>
                    <a:bodyPr/>
                    <a:lstStyle/>
                    <a:p>
                      <a:pPr algn="l" fontAlgn="b"/>
                      <a:r>
                        <a:rPr lang="en-US" sz="1400" b="0" i="0" u="none" strike="noStrike">
                          <a:solidFill>
                            <a:srgbClr val="000000"/>
                          </a:solidFill>
                          <a:effectLst/>
                          <a:highlight>
                            <a:srgbClr val="00FFFF"/>
                          </a:highlight>
                          <a:latin typeface="Calibri" panose="020F0502020204030204" pitchFamily="34" charset="0"/>
                        </a:rPr>
                        <a:t>Brazil</a:t>
                      </a:r>
                    </a:p>
                  </a:txBody>
                  <a:tcPr marL="7620" marR="7620" marT="7620" marB="0" anchor="b"/>
                </a:tc>
                <a:tc>
                  <a:txBody>
                    <a:bodyPr/>
                    <a:lstStyle/>
                    <a:p>
                      <a:pPr algn="l" fontAlgn="b"/>
                      <a:r>
                        <a:rPr lang="en-US" sz="1400" b="1" i="0" u="none" strike="noStrike" dirty="0">
                          <a:solidFill>
                            <a:srgbClr val="000000"/>
                          </a:solidFill>
                          <a:effectLst/>
                          <a:latin typeface="Calibri" panose="020F0502020204030204" pitchFamily="34" charset="0"/>
                        </a:rPr>
                        <a:t>So Leopoldo</a:t>
                      </a:r>
                    </a:p>
                  </a:txBody>
                  <a:tcPr marL="7620" marR="7620" marT="7620" marB="0" anchor="b"/>
                </a:tc>
                <a:tc>
                  <a:txBody>
                    <a:bodyPr/>
                    <a:lstStyle/>
                    <a:p>
                      <a:pPr algn="r" fontAlgn="b"/>
                      <a:r>
                        <a:rPr lang="en-US" sz="1400" b="1" i="0" u="none" strike="noStrike" dirty="0">
                          <a:solidFill>
                            <a:srgbClr val="000000"/>
                          </a:solidFill>
                          <a:effectLst/>
                          <a:latin typeface="Calibri" panose="020F0502020204030204" pitchFamily="34" charset="0"/>
                        </a:rPr>
                        <a:t>1</a:t>
                      </a:r>
                    </a:p>
                  </a:txBody>
                  <a:tcPr marL="7620" marR="7620" marT="7620" marB="0" anchor="b"/>
                </a:tc>
                <a:extLst>
                  <a:ext uri="{0D108BD9-81ED-4DB2-BD59-A6C34878D82A}">
                    <a16:rowId xmlns:a16="http://schemas.microsoft.com/office/drawing/2014/main" val="3768569873"/>
                  </a:ext>
                </a:extLst>
              </a:tr>
              <a:tr h="332781">
                <a:tc>
                  <a:txBody>
                    <a:bodyPr/>
                    <a:lstStyle/>
                    <a:p>
                      <a:pPr algn="l" fontAlgn="b"/>
                      <a:r>
                        <a:rPr lang="en-US" sz="1400" b="0" i="0" u="none" strike="noStrike" dirty="0">
                          <a:solidFill>
                            <a:srgbClr val="000000"/>
                          </a:solidFill>
                          <a:effectLst/>
                          <a:highlight>
                            <a:srgbClr val="00FFFF"/>
                          </a:highlight>
                          <a:latin typeface="Calibri" panose="020F0502020204030204" pitchFamily="34" charset="0"/>
                        </a:rPr>
                        <a:t>Japan</a:t>
                      </a:r>
                    </a:p>
                  </a:txBody>
                  <a:tcPr marL="7620" marR="7620" marT="7620" marB="0" anchor="b"/>
                </a:tc>
                <a:tc>
                  <a:txBody>
                    <a:bodyPr/>
                    <a:lstStyle/>
                    <a:p>
                      <a:pPr algn="l" fontAlgn="b"/>
                      <a:r>
                        <a:rPr lang="en-US" sz="1400" b="1" i="0" u="none" strike="noStrike" dirty="0">
                          <a:solidFill>
                            <a:srgbClr val="000000"/>
                          </a:solidFill>
                          <a:effectLst/>
                          <a:latin typeface="Calibri" panose="020F0502020204030204" pitchFamily="34" charset="0"/>
                        </a:rPr>
                        <a:t>Iwaki</a:t>
                      </a:r>
                    </a:p>
                  </a:txBody>
                  <a:tcPr marL="7620" marR="7620" marT="7620" marB="0" anchor="b"/>
                </a:tc>
                <a:tc>
                  <a:txBody>
                    <a:bodyPr/>
                    <a:lstStyle/>
                    <a:p>
                      <a:pPr algn="r" fontAlgn="b"/>
                      <a:r>
                        <a:rPr lang="en-US" sz="1400" b="1" i="0" u="none" strike="noStrike" dirty="0">
                          <a:solidFill>
                            <a:srgbClr val="000000"/>
                          </a:solidFill>
                          <a:effectLst/>
                          <a:latin typeface="Calibri" panose="020F0502020204030204" pitchFamily="34" charset="0"/>
                        </a:rPr>
                        <a:t>1</a:t>
                      </a:r>
                    </a:p>
                  </a:txBody>
                  <a:tcPr marL="7620" marR="7620" marT="7620" marB="0" anchor="b"/>
                </a:tc>
                <a:extLst>
                  <a:ext uri="{0D108BD9-81ED-4DB2-BD59-A6C34878D82A}">
                    <a16:rowId xmlns:a16="http://schemas.microsoft.com/office/drawing/2014/main" val="3426248646"/>
                  </a:ext>
                </a:extLst>
              </a:tr>
              <a:tr h="332781">
                <a:tc>
                  <a:txBody>
                    <a:bodyPr/>
                    <a:lstStyle/>
                    <a:p>
                      <a:pPr algn="l" fontAlgn="b"/>
                      <a:r>
                        <a:rPr lang="en-US" sz="1400" b="0" i="0" u="none" strike="noStrike" dirty="0">
                          <a:solidFill>
                            <a:srgbClr val="000000"/>
                          </a:solidFill>
                          <a:effectLst/>
                          <a:highlight>
                            <a:srgbClr val="FFFF00"/>
                          </a:highlight>
                          <a:latin typeface="Calibri" panose="020F0502020204030204" pitchFamily="34" charset="0"/>
                        </a:rPr>
                        <a:t>India</a:t>
                      </a:r>
                    </a:p>
                  </a:txBody>
                  <a:tcPr marL="7620" marR="7620" marT="7620" marB="0" anchor="b"/>
                </a:tc>
                <a:tc>
                  <a:txBody>
                    <a:bodyPr/>
                    <a:lstStyle/>
                    <a:p>
                      <a:pPr algn="l" fontAlgn="b"/>
                      <a:r>
                        <a:rPr lang="en-US" sz="1400" b="1" i="0" u="none" strike="noStrike" dirty="0">
                          <a:solidFill>
                            <a:srgbClr val="000000"/>
                          </a:solidFill>
                          <a:effectLst/>
                          <a:latin typeface="Calibri" panose="020F0502020204030204" pitchFamily="34" charset="0"/>
                        </a:rPr>
                        <a:t>Ambattur</a:t>
                      </a:r>
                    </a:p>
                  </a:txBody>
                  <a:tcPr marL="7620" marR="7620" marT="7620" marB="0" anchor="b"/>
                </a:tc>
                <a:tc>
                  <a:txBody>
                    <a:bodyPr/>
                    <a:lstStyle/>
                    <a:p>
                      <a:pPr algn="r" fontAlgn="b"/>
                      <a:r>
                        <a:rPr lang="en-US" sz="1400" b="1" i="0" u="none" strike="noStrike" dirty="0">
                          <a:solidFill>
                            <a:srgbClr val="000000"/>
                          </a:solidFill>
                          <a:effectLst/>
                          <a:latin typeface="Calibri" panose="020F0502020204030204" pitchFamily="34" charset="0"/>
                        </a:rPr>
                        <a:t>1</a:t>
                      </a:r>
                    </a:p>
                  </a:txBody>
                  <a:tcPr marL="7620" marR="7620" marT="7620" marB="0" anchor="b"/>
                </a:tc>
                <a:extLst>
                  <a:ext uri="{0D108BD9-81ED-4DB2-BD59-A6C34878D82A}">
                    <a16:rowId xmlns:a16="http://schemas.microsoft.com/office/drawing/2014/main" val="2882520004"/>
                  </a:ext>
                </a:extLst>
              </a:tr>
              <a:tr h="332781">
                <a:tc>
                  <a:txBody>
                    <a:bodyPr/>
                    <a:lstStyle/>
                    <a:p>
                      <a:pPr algn="l" fontAlgn="b"/>
                      <a:r>
                        <a:rPr lang="en-US" sz="1400" b="0" i="0" u="none" strike="noStrike" dirty="0">
                          <a:solidFill>
                            <a:srgbClr val="000000"/>
                          </a:solidFill>
                          <a:effectLst/>
                          <a:highlight>
                            <a:srgbClr val="FFFF00"/>
                          </a:highlight>
                          <a:latin typeface="Calibri" panose="020F0502020204030204" pitchFamily="34" charset="0"/>
                        </a:rPr>
                        <a:t>India</a:t>
                      </a:r>
                    </a:p>
                  </a:txBody>
                  <a:tcPr marL="7620" marR="7620" marT="7620" marB="0" anchor="b"/>
                </a:tc>
                <a:tc>
                  <a:txBody>
                    <a:bodyPr/>
                    <a:lstStyle/>
                    <a:p>
                      <a:pPr algn="l" fontAlgn="b"/>
                      <a:r>
                        <a:rPr lang="en-US" sz="1400" b="1" i="0" u="none" strike="noStrike" dirty="0">
                          <a:solidFill>
                            <a:srgbClr val="000000"/>
                          </a:solidFill>
                          <a:effectLst/>
                          <a:latin typeface="Calibri" panose="020F0502020204030204" pitchFamily="34" charset="0"/>
                        </a:rPr>
                        <a:t>Kanchrapara</a:t>
                      </a:r>
                    </a:p>
                  </a:txBody>
                  <a:tcPr marL="7620" marR="7620" marT="7620" marB="0" anchor="b"/>
                </a:tc>
                <a:tc>
                  <a:txBody>
                    <a:bodyPr/>
                    <a:lstStyle/>
                    <a:p>
                      <a:pPr algn="r" fontAlgn="b"/>
                      <a:r>
                        <a:rPr lang="en-US" sz="1400" b="1" i="0" u="none" strike="noStrike" dirty="0">
                          <a:solidFill>
                            <a:srgbClr val="000000"/>
                          </a:solidFill>
                          <a:effectLst/>
                          <a:latin typeface="Calibri" panose="020F0502020204030204" pitchFamily="34" charset="0"/>
                        </a:rPr>
                        <a:t>1</a:t>
                      </a:r>
                    </a:p>
                  </a:txBody>
                  <a:tcPr marL="7620" marR="7620" marT="7620" marB="0" anchor="b"/>
                </a:tc>
                <a:extLst>
                  <a:ext uri="{0D108BD9-81ED-4DB2-BD59-A6C34878D82A}">
                    <a16:rowId xmlns:a16="http://schemas.microsoft.com/office/drawing/2014/main" val="1396359661"/>
                  </a:ext>
                </a:extLst>
              </a:tr>
              <a:tr h="332781">
                <a:tc>
                  <a:txBody>
                    <a:bodyPr/>
                    <a:lstStyle/>
                    <a:p>
                      <a:pPr algn="l" fontAlgn="b"/>
                      <a:r>
                        <a:rPr lang="en-US" sz="1400" b="0" i="0" u="none" strike="noStrike" dirty="0">
                          <a:solidFill>
                            <a:srgbClr val="000000"/>
                          </a:solidFill>
                          <a:effectLst/>
                          <a:highlight>
                            <a:srgbClr val="FFFF00"/>
                          </a:highlight>
                          <a:latin typeface="Calibri" panose="020F0502020204030204" pitchFamily="34" charset="0"/>
                        </a:rPr>
                        <a:t>India</a:t>
                      </a:r>
                    </a:p>
                  </a:txBody>
                  <a:tcPr marL="7620" marR="7620" marT="7620" marB="0" anchor="b"/>
                </a:tc>
                <a:tc>
                  <a:txBody>
                    <a:bodyPr/>
                    <a:lstStyle/>
                    <a:p>
                      <a:pPr algn="l" fontAlgn="b"/>
                      <a:r>
                        <a:rPr lang="en-US" sz="1400" b="1" i="0" u="none" strike="noStrike" dirty="0">
                          <a:solidFill>
                            <a:srgbClr val="000000"/>
                          </a:solidFill>
                          <a:effectLst/>
                          <a:latin typeface="Calibri" panose="020F0502020204030204" pitchFamily="34" charset="0"/>
                        </a:rPr>
                        <a:t>Dhule (Dhulia)</a:t>
                      </a:r>
                    </a:p>
                  </a:txBody>
                  <a:tcPr marL="7620" marR="7620" marT="7620" marB="0" anchor="b"/>
                </a:tc>
                <a:tc>
                  <a:txBody>
                    <a:bodyPr/>
                    <a:lstStyle/>
                    <a:p>
                      <a:pPr algn="r" fontAlgn="b"/>
                      <a:r>
                        <a:rPr lang="en-US" sz="1400" b="1" i="0" u="none" strike="noStrike" dirty="0">
                          <a:solidFill>
                            <a:srgbClr val="000000"/>
                          </a:solidFill>
                          <a:effectLst/>
                          <a:latin typeface="Calibri" panose="020F0502020204030204" pitchFamily="34" charset="0"/>
                        </a:rPr>
                        <a:t>1</a:t>
                      </a:r>
                    </a:p>
                  </a:txBody>
                  <a:tcPr marL="7620" marR="7620" marT="7620" marB="0" anchor="b"/>
                </a:tc>
                <a:extLst>
                  <a:ext uri="{0D108BD9-81ED-4DB2-BD59-A6C34878D82A}">
                    <a16:rowId xmlns:a16="http://schemas.microsoft.com/office/drawing/2014/main" val="2819871188"/>
                  </a:ext>
                </a:extLst>
              </a:tr>
              <a:tr h="332781">
                <a:tc>
                  <a:txBody>
                    <a:bodyPr/>
                    <a:lstStyle/>
                    <a:p>
                      <a:pPr algn="l" fontAlgn="b"/>
                      <a:r>
                        <a:rPr lang="en-US" sz="1400" b="0" i="0" u="none" strike="noStrike" dirty="0">
                          <a:solidFill>
                            <a:srgbClr val="000000"/>
                          </a:solidFill>
                          <a:effectLst/>
                          <a:highlight>
                            <a:srgbClr val="FFFF00"/>
                          </a:highlight>
                          <a:latin typeface="Calibri" panose="020F0502020204030204" pitchFamily="34" charset="0"/>
                        </a:rPr>
                        <a:t>India</a:t>
                      </a:r>
                    </a:p>
                  </a:txBody>
                  <a:tcPr marL="7620" marR="7620" marT="7620" marB="0" anchor="b"/>
                </a:tc>
                <a:tc>
                  <a:txBody>
                    <a:bodyPr/>
                    <a:lstStyle/>
                    <a:p>
                      <a:pPr algn="l" fontAlgn="b"/>
                      <a:r>
                        <a:rPr lang="en-US" sz="1400" b="1" i="0" u="none" strike="noStrike" dirty="0">
                          <a:solidFill>
                            <a:srgbClr val="000000"/>
                          </a:solidFill>
                          <a:effectLst/>
                          <a:latin typeface="Calibri" panose="020F0502020204030204" pitchFamily="34" charset="0"/>
                        </a:rPr>
                        <a:t>Bhusawal</a:t>
                      </a:r>
                    </a:p>
                  </a:txBody>
                  <a:tcPr marL="7620" marR="7620" marT="7620" marB="0" anchor="b"/>
                </a:tc>
                <a:tc>
                  <a:txBody>
                    <a:bodyPr/>
                    <a:lstStyle/>
                    <a:p>
                      <a:pPr algn="r" fontAlgn="b"/>
                      <a:r>
                        <a:rPr lang="en-US" sz="1400" b="1" i="0" u="none" strike="noStrike" dirty="0">
                          <a:solidFill>
                            <a:srgbClr val="000000"/>
                          </a:solidFill>
                          <a:effectLst/>
                          <a:latin typeface="Calibri" panose="020F0502020204030204" pitchFamily="34" charset="0"/>
                        </a:rPr>
                        <a:t>1</a:t>
                      </a:r>
                    </a:p>
                  </a:txBody>
                  <a:tcPr marL="7620" marR="7620" marT="7620" marB="0" anchor="b"/>
                </a:tc>
                <a:extLst>
                  <a:ext uri="{0D108BD9-81ED-4DB2-BD59-A6C34878D82A}">
                    <a16:rowId xmlns:a16="http://schemas.microsoft.com/office/drawing/2014/main" val="833280231"/>
                  </a:ext>
                </a:extLst>
              </a:tr>
              <a:tr h="332781">
                <a:tc>
                  <a:txBody>
                    <a:bodyPr/>
                    <a:lstStyle/>
                    <a:p>
                      <a:pPr algn="l" fontAlgn="b"/>
                      <a:r>
                        <a:rPr lang="en-US" sz="1400" b="0" i="0" u="none" strike="noStrike" dirty="0">
                          <a:solidFill>
                            <a:srgbClr val="000000"/>
                          </a:solidFill>
                          <a:effectLst/>
                          <a:highlight>
                            <a:srgbClr val="00FF00"/>
                          </a:highlight>
                          <a:latin typeface="Calibri" panose="020F0502020204030204" pitchFamily="34" charset="0"/>
                        </a:rPr>
                        <a:t>China</a:t>
                      </a:r>
                    </a:p>
                  </a:txBody>
                  <a:tcPr marL="7620" marR="7620" marT="7620" marB="0" anchor="b"/>
                </a:tc>
                <a:tc>
                  <a:txBody>
                    <a:bodyPr/>
                    <a:lstStyle/>
                    <a:p>
                      <a:pPr algn="l" fontAlgn="b"/>
                      <a:r>
                        <a:rPr lang="en-US" sz="1400" b="1" i="0" u="none" strike="noStrike" dirty="0">
                          <a:solidFill>
                            <a:srgbClr val="000000"/>
                          </a:solidFill>
                          <a:effectLst/>
                          <a:latin typeface="Calibri" panose="020F0502020204030204" pitchFamily="34" charset="0"/>
                        </a:rPr>
                        <a:t>Shanwei</a:t>
                      </a:r>
                    </a:p>
                  </a:txBody>
                  <a:tcPr marL="7620" marR="7620" marT="7620" marB="0" anchor="b"/>
                </a:tc>
                <a:tc>
                  <a:txBody>
                    <a:bodyPr/>
                    <a:lstStyle/>
                    <a:p>
                      <a:pPr algn="r" fontAlgn="b"/>
                      <a:r>
                        <a:rPr lang="en-US" sz="1400" b="1" i="0" u="none" strike="noStrike" dirty="0">
                          <a:solidFill>
                            <a:srgbClr val="000000"/>
                          </a:solidFill>
                          <a:effectLst/>
                          <a:latin typeface="Calibri" panose="020F0502020204030204" pitchFamily="34" charset="0"/>
                        </a:rPr>
                        <a:t>1</a:t>
                      </a:r>
                    </a:p>
                  </a:txBody>
                  <a:tcPr marL="7620" marR="7620" marT="7620" marB="0" anchor="b"/>
                </a:tc>
                <a:extLst>
                  <a:ext uri="{0D108BD9-81ED-4DB2-BD59-A6C34878D82A}">
                    <a16:rowId xmlns:a16="http://schemas.microsoft.com/office/drawing/2014/main" val="647088012"/>
                  </a:ext>
                </a:extLst>
              </a:tr>
              <a:tr h="332781">
                <a:tc>
                  <a:txBody>
                    <a:bodyPr/>
                    <a:lstStyle/>
                    <a:p>
                      <a:pPr algn="l" fontAlgn="b"/>
                      <a:r>
                        <a:rPr lang="en-US" sz="1400" b="0" i="0" u="none" strike="noStrike" dirty="0">
                          <a:solidFill>
                            <a:srgbClr val="000000"/>
                          </a:solidFill>
                          <a:effectLst/>
                          <a:highlight>
                            <a:srgbClr val="00FF00"/>
                          </a:highlight>
                          <a:latin typeface="Calibri" panose="020F0502020204030204" pitchFamily="34" charset="0"/>
                        </a:rPr>
                        <a:t>China</a:t>
                      </a:r>
                    </a:p>
                  </a:txBody>
                  <a:tcPr marL="7620" marR="7620" marT="7620" marB="0" anchor="b"/>
                </a:tc>
                <a:tc>
                  <a:txBody>
                    <a:bodyPr/>
                    <a:lstStyle/>
                    <a:p>
                      <a:pPr algn="l" fontAlgn="b"/>
                      <a:r>
                        <a:rPr lang="en-US" sz="1400" b="1" i="0" u="none" strike="noStrike" dirty="0">
                          <a:solidFill>
                            <a:srgbClr val="000000"/>
                          </a:solidFill>
                          <a:effectLst/>
                          <a:latin typeface="Calibri" panose="020F0502020204030204" pitchFamily="34" charset="0"/>
                        </a:rPr>
                        <a:t>Tianjin</a:t>
                      </a:r>
                    </a:p>
                  </a:txBody>
                  <a:tcPr marL="7620" marR="7620" marT="7620" marB="0" anchor="b"/>
                </a:tc>
                <a:tc>
                  <a:txBody>
                    <a:bodyPr/>
                    <a:lstStyle/>
                    <a:p>
                      <a:pPr algn="r" fontAlgn="b"/>
                      <a:r>
                        <a:rPr lang="en-US" sz="1400" b="1" i="0" u="none" strike="noStrike" dirty="0">
                          <a:solidFill>
                            <a:srgbClr val="000000"/>
                          </a:solidFill>
                          <a:effectLst/>
                          <a:latin typeface="Calibri" panose="020F0502020204030204" pitchFamily="34" charset="0"/>
                        </a:rPr>
                        <a:t>1</a:t>
                      </a:r>
                    </a:p>
                  </a:txBody>
                  <a:tcPr marL="7620" marR="7620" marT="7620" marB="0" anchor="b"/>
                </a:tc>
                <a:extLst>
                  <a:ext uri="{0D108BD9-81ED-4DB2-BD59-A6C34878D82A}">
                    <a16:rowId xmlns:a16="http://schemas.microsoft.com/office/drawing/2014/main" val="1103792763"/>
                  </a:ext>
                </a:extLst>
              </a:tr>
              <a:tr h="332781">
                <a:tc>
                  <a:txBody>
                    <a:bodyPr/>
                    <a:lstStyle/>
                    <a:p>
                      <a:pPr algn="l" fontAlgn="b"/>
                      <a:r>
                        <a:rPr lang="en-US" sz="1400" b="0" i="0" u="none" strike="noStrike" dirty="0">
                          <a:solidFill>
                            <a:srgbClr val="000000"/>
                          </a:solidFill>
                          <a:effectLst/>
                          <a:highlight>
                            <a:srgbClr val="00FF00"/>
                          </a:highlight>
                          <a:latin typeface="Calibri" panose="020F0502020204030204" pitchFamily="34" charset="0"/>
                        </a:rPr>
                        <a:t>China</a:t>
                      </a:r>
                    </a:p>
                  </a:txBody>
                  <a:tcPr marL="7620" marR="7620" marT="7620" marB="0" anchor="b"/>
                </a:tc>
                <a:tc>
                  <a:txBody>
                    <a:bodyPr/>
                    <a:lstStyle/>
                    <a:p>
                      <a:pPr algn="l" fontAlgn="b"/>
                      <a:r>
                        <a:rPr lang="en-US" sz="1400" b="1" i="0" u="none" strike="noStrike" dirty="0">
                          <a:solidFill>
                            <a:srgbClr val="000000"/>
                          </a:solidFill>
                          <a:effectLst/>
                          <a:latin typeface="Calibri" panose="020F0502020204030204" pitchFamily="34" charset="0"/>
                        </a:rPr>
                        <a:t>Hami</a:t>
                      </a:r>
                    </a:p>
                  </a:txBody>
                  <a:tcPr marL="7620" marR="7620" marT="7620" marB="0" anchor="b"/>
                </a:tc>
                <a:tc>
                  <a:txBody>
                    <a:bodyPr/>
                    <a:lstStyle/>
                    <a:p>
                      <a:pPr algn="r" fontAlgn="b"/>
                      <a:r>
                        <a:rPr lang="en-US" sz="1400" b="1" i="0" u="none" strike="noStrike" dirty="0">
                          <a:solidFill>
                            <a:srgbClr val="000000"/>
                          </a:solidFill>
                          <a:effectLst/>
                          <a:latin typeface="Calibri" panose="020F0502020204030204" pitchFamily="34" charset="0"/>
                        </a:rPr>
                        <a:t>1</a:t>
                      </a:r>
                    </a:p>
                  </a:txBody>
                  <a:tcPr marL="7620" marR="7620" marT="7620" marB="0" anchor="b"/>
                </a:tc>
                <a:extLst>
                  <a:ext uri="{0D108BD9-81ED-4DB2-BD59-A6C34878D82A}">
                    <a16:rowId xmlns:a16="http://schemas.microsoft.com/office/drawing/2014/main" val="459895703"/>
                  </a:ext>
                </a:extLst>
              </a:tr>
            </a:tbl>
          </a:graphicData>
        </a:graphic>
      </p:graphicFrame>
      <p:graphicFrame>
        <p:nvGraphicFramePr>
          <p:cNvPr id="3" name="Table 6">
            <a:extLst>
              <a:ext uri="{FF2B5EF4-FFF2-40B4-BE49-F238E27FC236}">
                <a16:creationId xmlns:a16="http://schemas.microsoft.com/office/drawing/2014/main" id="{2093CF92-950D-C9DF-C669-33A7AD516DC4}"/>
              </a:ext>
            </a:extLst>
          </p:cNvPr>
          <p:cNvGraphicFramePr>
            <a:graphicFrameLocks noGrp="1"/>
          </p:cNvGraphicFramePr>
          <p:nvPr>
            <p:extLst>
              <p:ext uri="{D42A27DB-BD31-4B8C-83A1-F6EECF244321}">
                <p14:modId xmlns:p14="http://schemas.microsoft.com/office/powerpoint/2010/main" val="496436448"/>
              </p:ext>
            </p:extLst>
          </p:nvPr>
        </p:nvGraphicFramePr>
        <p:xfrm>
          <a:off x="510786" y="2123063"/>
          <a:ext cx="5029402" cy="3730890"/>
        </p:xfrm>
        <a:graphic>
          <a:graphicData uri="http://schemas.openxmlformats.org/drawingml/2006/table">
            <a:tbl>
              <a:tblPr firstRow="1" bandRow="1">
                <a:tableStyleId>{5C22544A-7EE6-4342-B048-85BDC9FD1C3A}</a:tableStyleId>
              </a:tblPr>
              <a:tblGrid>
                <a:gridCol w="1048846">
                  <a:extLst>
                    <a:ext uri="{9D8B030D-6E8A-4147-A177-3AD203B41FA5}">
                      <a16:colId xmlns:a16="http://schemas.microsoft.com/office/drawing/2014/main" val="3658359161"/>
                    </a:ext>
                  </a:extLst>
                </a:gridCol>
                <a:gridCol w="1010424">
                  <a:extLst>
                    <a:ext uri="{9D8B030D-6E8A-4147-A177-3AD203B41FA5}">
                      <a16:colId xmlns:a16="http://schemas.microsoft.com/office/drawing/2014/main" val="348422368"/>
                    </a:ext>
                  </a:extLst>
                </a:gridCol>
                <a:gridCol w="769292">
                  <a:extLst>
                    <a:ext uri="{9D8B030D-6E8A-4147-A177-3AD203B41FA5}">
                      <a16:colId xmlns:a16="http://schemas.microsoft.com/office/drawing/2014/main" val="940821377"/>
                    </a:ext>
                  </a:extLst>
                </a:gridCol>
                <a:gridCol w="820440">
                  <a:extLst>
                    <a:ext uri="{9D8B030D-6E8A-4147-A177-3AD203B41FA5}">
                      <a16:colId xmlns:a16="http://schemas.microsoft.com/office/drawing/2014/main" val="2945442079"/>
                    </a:ext>
                  </a:extLst>
                </a:gridCol>
                <a:gridCol w="1380400">
                  <a:extLst>
                    <a:ext uri="{9D8B030D-6E8A-4147-A177-3AD203B41FA5}">
                      <a16:colId xmlns:a16="http://schemas.microsoft.com/office/drawing/2014/main" val="1579488741"/>
                    </a:ext>
                  </a:extLst>
                </a:gridCol>
              </a:tblGrid>
              <a:tr h="462168">
                <a:tc>
                  <a:txBody>
                    <a:bodyPr/>
                    <a:lstStyle/>
                    <a:p>
                      <a:pPr marL="0" algn="ctr" defTabSz="457200" rtl="0" eaLnBrk="1" fontAlgn="b" latinLnBrk="0" hangingPunct="1"/>
                      <a:r>
                        <a:rPr lang="en-US" sz="1600" b="1" i="0" u="none" strike="noStrike" kern="1200" dirty="0">
                          <a:solidFill>
                            <a:schemeClr val="tx1">
                              <a:lumMod val="95000"/>
                            </a:schemeClr>
                          </a:solidFill>
                          <a:effectLst/>
                          <a:latin typeface="Calibri" panose="020F0502020204030204" pitchFamily="34" charset="0"/>
                          <a:ea typeface="+mn-ea"/>
                          <a:cs typeface="+mn-cs"/>
                        </a:rPr>
                        <a:t>First name</a:t>
                      </a:r>
                    </a:p>
                  </a:txBody>
                  <a:tcPr marL="7620" marR="7620" marT="7620" marB="0" anchor="b"/>
                </a:tc>
                <a:tc>
                  <a:txBody>
                    <a:bodyPr/>
                    <a:lstStyle/>
                    <a:p>
                      <a:pPr marL="0" algn="ctr" defTabSz="457200" rtl="0" eaLnBrk="1" fontAlgn="b" latinLnBrk="0" hangingPunct="1"/>
                      <a:r>
                        <a:rPr lang="en-US" sz="1600" b="1" i="0" u="none" strike="noStrike" kern="1200" dirty="0">
                          <a:solidFill>
                            <a:schemeClr val="tx1">
                              <a:lumMod val="95000"/>
                            </a:schemeClr>
                          </a:solidFill>
                          <a:effectLst/>
                          <a:latin typeface="Calibri" panose="020F0502020204030204" pitchFamily="34" charset="0"/>
                          <a:ea typeface="+mn-ea"/>
                          <a:cs typeface="+mn-cs"/>
                        </a:rPr>
                        <a:t>Last name</a:t>
                      </a:r>
                    </a:p>
                  </a:txBody>
                  <a:tcPr marL="7620" marR="7620" marT="7620" marB="0" anchor="b"/>
                </a:tc>
                <a:tc>
                  <a:txBody>
                    <a:bodyPr/>
                    <a:lstStyle/>
                    <a:p>
                      <a:pPr marL="0" algn="ctr" defTabSz="457200" rtl="0" eaLnBrk="1" fontAlgn="b" latinLnBrk="0" hangingPunct="1"/>
                      <a:r>
                        <a:rPr lang="en-US" sz="1600" b="1" i="0" u="none" strike="noStrike" kern="1200" dirty="0">
                          <a:solidFill>
                            <a:schemeClr val="tx1">
                              <a:lumMod val="95000"/>
                            </a:schemeClr>
                          </a:solidFill>
                          <a:effectLst/>
                          <a:latin typeface="Calibri" panose="020F0502020204030204" pitchFamily="34" charset="0"/>
                          <a:ea typeface="+mn-ea"/>
                          <a:cs typeface="+mn-cs"/>
                        </a:rPr>
                        <a:t>Country</a:t>
                      </a:r>
                    </a:p>
                  </a:txBody>
                  <a:tcPr marL="7620" marR="7620" marT="7620" marB="0" anchor="b"/>
                </a:tc>
                <a:tc>
                  <a:txBody>
                    <a:bodyPr/>
                    <a:lstStyle/>
                    <a:p>
                      <a:pPr marL="0" algn="ctr" defTabSz="457200" rtl="0" eaLnBrk="1" fontAlgn="b" latinLnBrk="0" hangingPunct="1"/>
                      <a:r>
                        <a:rPr lang="en-US" sz="1600" b="1" i="0" u="none" strike="noStrike" kern="1200" dirty="0">
                          <a:solidFill>
                            <a:schemeClr val="tx1">
                              <a:lumMod val="95000"/>
                            </a:schemeClr>
                          </a:solidFill>
                          <a:effectLst/>
                          <a:latin typeface="Calibri" panose="020F0502020204030204" pitchFamily="34" charset="0"/>
                          <a:ea typeface="+mn-ea"/>
                          <a:cs typeface="+mn-cs"/>
                        </a:rPr>
                        <a:t>City</a:t>
                      </a:r>
                    </a:p>
                  </a:txBody>
                  <a:tcPr marL="7620" marR="7620" marT="7620" marB="0" anchor="b"/>
                </a:tc>
                <a:tc>
                  <a:txBody>
                    <a:bodyPr/>
                    <a:lstStyle/>
                    <a:p>
                      <a:pPr marL="0" algn="ctr" defTabSz="457200" rtl="0" eaLnBrk="1" fontAlgn="b" latinLnBrk="0" hangingPunct="1"/>
                      <a:r>
                        <a:rPr lang="en-US" sz="1600" b="1" i="0" u="none" strike="noStrike" kern="1200" dirty="0">
                          <a:solidFill>
                            <a:schemeClr val="tx1">
                              <a:lumMod val="95000"/>
                            </a:schemeClr>
                          </a:solidFill>
                          <a:effectLst/>
                          <a:latin typeface="Calibri" panose="020F0502020204030204" pitchFamily="34" charset="0"/>
                          <a:ea typeface="+mn-ea"/>
                          <a:cs typeface="+mn-cs"/>
                        </a:rPr>
                        <a:t>Total payment</a:t>
                      </a:r>
                    </a:p>
                  </a:txBody>
                  <a:tcPr marL="7620" marR="7620" marT="7620" marB="0" anchor="b"/>
                </a:tc>
                <a:extLst>
                  <a:ext uri="{0D108BD9-81ED-4DB2-BD59-A6C34878D82A}">
                    <a16:rowId xmlns:a16="http://schemas.microsoft.com/office/drawing/2014/main" val="1266088366"/>
                  </a:ext>
                </a:extLst>
              </a:tr>
              <a:tr h="680301">
                <a:tc>
                  <a:txBody>
                    <a:bodyPr/>
                    <a:lstStyle/>
                    <a:p>
                      <a:pPr algn="l" fontAlgn="b"/>
                      <a:r>
                        <a:rPr lang="en-US" sz="1400" b="0" i="0" u="none" strike="noStrike">
                          <a:solidFill>
                            <a:srgbClr val="000000"/>
                          </a:solidFill>
                          <a:effectLst/>
                          <a:latin typeface="Calibri" panose="020F0502020204030204" pitchFamily="34" charset="0"/>
                        </a:rPr>
                        <a:t>Arlene</a:t>
                      </a:r>
                    </a:p>
                  </a:txBody>
                  <a:tcPr marL="7620" marR="7620" marT="7620" marB="0" anchor="b"/>
                </a:tc>
                <a:tc>
                  <a:txBody>
                    <a:bodyPr/>
                    <a:lstStyle/>
                    <a:p>
                      <a:pPr algn="l" fontAlgn="b"/>
                      <a:r>
                        <a:rPr lang="en-US" sz="1400" b="0" i="0" u="none" strike="noStrike" dirty="0">
                          <a:solidFill>
                            <a:srgbClr val="000000"/>
                          </a:solidFill>
                          <a:effectLst/>
                          <a:latin typeface="Calibri" panose="020F0502020204030204" pitchFamily="34" charset="0"/>
                        </a:rPr>
                        <a:t>Harvey</a:t>
                      </a:r>
                    </a:p>
                  </a:txBody>
                  <a:tcPr marL="7620" marR="7620" marT="7620" marB="0" anchor="b"/>
                </a:tc>
                <a:tc>
                  <a:txBody>
                    <a:bodyPr/>
                    <a:lstStyle/>
                    <a:p>
                      <a:pPr algn="l" fontAlgn="b"/>
                      <a:r>
                        <a:rPr lang="en-US" sz="1400" b="0" i="0" u="none" strike="noStrike" dirty="0">
                          <a:solidFill>
                            <a:srgbClr val="000000"/>
                          </a:solidFill>
                          <a:effectLst/>
                          <a:latin typeface="Calibri" panose="020F0502020204030204" pitchFamily="34" charset="0"/>
                        </a:rPr>
                        <a:t>India</a:t>
                      </a:r>
                    </a:p>
                  </a:txBody>
                  <a:tcPr marL="7620" marR="7620" marT="7620" marB="0" anchor="b"/>
                </a:tc>
                <a:tc>
                  <a:txBody>
                    <a:bodyPr/>
                    <a:lstStyle/>
                    <a:p>
                      <a:pPr algn="l" fontAlgn="b"/>
                      <a:r>
                        <a:rPr lang="en-US" sz="1400" b="0" i="0" u="none" strike="noStrike">
                          <a:solidFill>
                            <a:srgbClr val="000000"/>
                          </a:solidFill>
                          <a:effectLst/>
                          <a:latin typeface="Calibri" panose="020F0502020204030204" pitchFamily="34" charset="0"/>
                        </a:rPr>
                        <a:t>Ambattur</a:t>
                      </a:r>
                    </a:p>
                  </a:txBody>
                  <a:tcPr marL="7620" marR="7620" marT="7620" marB="0" anchor="b"/>
                </a:tc>
                <a:tc>
                  <a:txBody>
                    <a:bodyPr/>
                    <a:lstStyle/>
                    <a:p>
                      <a:pPr algn="r" fontAlgn="b"/>
                      <a:r>
                        <a:rPr lang="en-US" sz="1400" b="0" i="0" u="none" strike="noStrike" dirty="0">
                          <a:solidFill>
                            <a:srgbClr val="000000"/>
                          </a:solidFill>
                          <a:effectLst/>
                          <a:latin typeface="Calibri" panose="020F0502020204030204" pitchFamily="34" charset="0"/>
                        </a:rPr>
                        <a:t>111.76</a:t>
                      </a:r>
                    </a:p>
                  </a:txBody>
                  <a:tcPr marL="7620" marR="7620" marT="7620" marB="0" anchor="b"/>
                </a:tc>
                <a:extLst>
                  <a:ext uri="{0D108BD9-81ED-4DB2-BD59-A6C34878D82A}">
                    <a16:rowId xmlns:a16="http://schemas.microsoft.com/office/drawing/2014/main" val="1080592719"/>
                  </a:ext>
                </a:extLst>
              </a:tr>
              <a:tr h="606000">
                <a:tc>
                  <a:txBody>
                    <a:bodyPr/>
                    <a:lstStyle/>
                    <a:p>
                      <a:pPr algn="l" fontAlgn="b"/>
                      <a:r>
                        <a:rPr lang="en-US" sz="1400" b="0" i="0" u="none" strike="noStrike">
                          <a:solidFill>
                            <a:srgbClr val="000000"/>
                          </a:solidFill>
                          <a:effectLst/>
                          <a:latin typeface="Calibri" panose="020F0502020204030204" pitchFamily="34" charset="0"/>
                        </a:rPr>
                        <a:t>Kyle</a:t>
                      </a:r>
                    </a:p>
                  </a:txBody>
                  <a:tcPr marL="7620" marR="7620" marT="7620" marB="0" anchor="b"/>
                </a:tc>
                <a:tc>
                  <a:txBody>
                    <a:bodyPr/>
                    <a:lstStyle/>
                    <a:p>
                      <a:pPr algn="l" fontAlgn="b"/>
                      <a:r>
                        <a:rPr lang="en-US" sz="1400" b="0" i="0" u="none" strike="noStrike" dirty="0">
                          <a:solidFill>
                            <a:srgbClr val="000000"/>
                          </a:solidFill>
                          <a:effectLst/>
                          <a:latin typeface="Calibri" panose="020F0502020204030204" pitchFamily="34" charset="0"/>
                        </a:rPr>
                        <a:t>Spurlock</a:t>
                      </a:r>
                    </a:p>
                  </a:txBody>
                  <a:tcPr marL="7620" marR="7620" marT="7620" marB="0" anchor="b"/>
                </a:tc>
                <a:tc>
                  <a:txBody>
                    <a:bodyPr/>
                    <a:lstStyle/>
                    <a:p>
                      <a:pPr algn="l" fontAlgn="b"/>
                      <a:r>
                        <a:rPr lang="en-US" sz="1400" b="0" i="0" u="none" strike="noStrike" dirty="0">
                          <a:solidFill>
                            <a:srgbClr val="000000"/>
                          </a:solidFill>
                          <a:effectLst/>
                          <a:latin typeface="Calibri" panose="020F0502020204030204" pitchFamily="34" charset="0"/>
                        </a:rPr>
                        <a:t>China</a:t>
                      </a:r>
                    </a:p>
                  </a:txBody>
                  <a:tcPr marL="7620" marR="7620" marT="7620" marB="0" anchor="b"/>
                </a:tc>
                <a:tc>
                  <a:txBody>
                    <a:bodyPr/>
                    <a:lstStyle/>
                    <a:p>
                      <a:pPr algn="l" fontAlgn="b"/>
                      <a:r>
                        <a:rPr lang="en-US" sz="1400" b="0" i="0" u="none" strike="noStrike">
                          <a:solidFill>
                            <a:srgbClr val="000000"/>
                          </a:solidFill>
                          <a:effectLst/>
                          <a:latin typeface="Calibri" panose="020F0502020204030204" pitchFamily="34" charset="0"/>
                        </a:rPr>
                        <a:t>Shanwei</a:t>
                      </a:r>
                    </a:p>
                  </a:txBody>
                  <a:tcPr marL="7620" marR="7620" marT="7620" marB="0" anchor="b"/>
                </a:tc>
                <a:tc>
                  <a:txBody>
                    <a:bodyPr/>
                    <a:lstStyle/>
                    <a:p>
                      <a:pPr algn="r" fontAlgn="b"/>
                      <a:r>
                        <a:rPr lang="en-US" sz="1400" b="0" i="0" u="none" strike="noStrike" dirty="0">
                          <a:solidFill>
                            <a:srgbClr val="000000"/>
                          </a:solidFill>
                          <a:effectLst/>
                          <a:latin typeface="Calibri" panose="020F0502020204030204" pitchFamily="34" charset="0"/>
                        </a:rPr>
                        <a:t>109.71</a:t>
                      </a:r>
                    </a:p>
                  </a:txBody>
                  <a:tcPr marL="7620" marR="7620" marT="7620" marB="0" anchor="b"/>
                </a:tc>
                <a:extLst>
                  <a:ext uri="{0D108BD9-81ED-4DB2-BD59-A6C34878D82A}">
                    <a16:rowId xmlns:a16="http://schemas.microsoft.com/office/drawing/2014/main" val="4028634590"/>
                  </a:ext>
                </a:extLst>
              </a:tr>
              <a:tr h="662762">
                <a:tc>
                  <a:txBody>
                    <a:bodyPr/>
                    <a:lstStyle/>
                    <a:p>
                      <a:pPr algn="l" fontAlgn="b"/>
                      <a:r>
                        <a:rPr lang="en-US" sz="1400" b="0" i="0" u="none" strike="noStrike">
                          <a:solidFill>
                            <a:srgbClr val="000000"/>
                          </a:solidFill>
                          <a:effectLst/>
                          <a:latin typeface="Calibri" panose="020F0502020204030204" pitchFamily="34" charset="0"/>
                        </a:rPr>
                        <a:t>Marlene</a:t>
                      </a:r>
                    </a:p>
                  </a:txBody>
                  <a:tcPr marL="7620" marR="7620" marT="7620" marB="0" anchor="b"/>
                </a:tc>
                <a:tc>
                  <a:txBody>
                    <a:bodyPr/>
                    <a:lstStyle/>
                    <a:p>
                      <a:pPr algn="l" fontAlgn="b"/>
                      <a:r>
                        <a:rPr lang="en-US" sz="1400" b="0" i="0" u="none" strike="noStrike">
                          <a:solidFill>
                            <a:srgbClr val="000000"/>
                          </a:solidFill>
                          <a:effectLst/>
                          <a:latin typeface="Calibri" panose="020F0502020204030204" pitchFamily="34" charset="0"/>
                        </a:rPr>
                        <a:t>Welch</a:t>
                      </a:r>
                    </a:p>
                  </a:txBody>
                  <a:tcPr marL="7620" marR="7620" marT="7620" marB="0" anchor="b"/>
                </a:tc>
                <a:tc>
                  <a:txBody>
                    <a:bodyPr/>
                    <a:lstStyle/>
                    <a:p>
                      <a:pPr algn="l" fontAlgn="b"/>
                      <a:r>
                        <a:rPr lang="en-US" sz="1400" b="0" i="0" u="none" strike="noStrike" dirty="0">
                          <a:solidFill>
                            <a:srgbClr val="000000"/>
                          </a:solidFill>
                          <a:effectLst/>
                          <a:latin typeface="Calibri" panose="020F0502020204030204" pitchFamily="34" charset="0"/>
                        </a:rPr>
                        <a:t>Japan</a:t>
                      </a:r>
                    </a:p>
                  </a:txBody>
                  <a:tcPr marL="7620" marR="7620" marT="7620" marB="0" anchor="b"/>
                </a:tc>
                <a:tc>
                  <a:txBody>
                    <a:bodyPr/>
                    <a:lstStyle/>
                    <a:p>
                      <a:pPr algn="l" fontAlgn="b"/>
                      <a:r>
                        <a:rPr lang="en-US" sz="1400" b="0" i="0" u="none" strike="noStrike" dirty="0">
                          <a:solidFill>
                            <a:srgbClr val="000000"/>
                          </a:solidFill>
                          <a:effectLst/>
                          <a:latin typeface="Calibri" panose="020F0502020204030204" pitchFamily="34" charset="0"/>
                        </a:rPr>
                        <a:t>Iwaki</a:t>
                      </a:r>
                    </a:p>
                  </a:txBody>
                  <a:tcPr marL="7620" marR="7620" marT="7620" marB="0" anchor="b"/>
                </a:tc>
                <a:tc>
                  <a:txBody>
                    <a:bodyPr/>
                    <a:lstStyle/>
                    <a:p>
                      <a:pPr algn="r" fontAlgn="b"/>
                      <a:r>
                        <a:rPr lang="en-US" sz="1400" b="0" i="0" u="none" strike="noStrike" dirty="0">
                          <a:solidFill>
                            <a:srgbClr val="000000"/>
                          </a:solidFill>
                          <a:effectLst/>
                          <a:latin typeface="Calibri" panose="020F0502020204030204" pitchFamily="34" charset="0"/>
                        </a:rPr>
                        <a:t>106.77</a:t>
                      </a:r>
                    </a:p>
                  </a:txBody>
                  <a:tcPr marL="7620" marR="7620" marT="7620" marB="0" anchor="b"/>
                </a:tc>
                <a:extLst>
                  <a:ext uri="{0D108BD9-81ED-4DB2-BD59-A6C34878D82A}">
                    <a16:rowId xmlns:a16="http://schemas.microsoft.com/office/drawing/2014/main" val="3575110957"/>
                  </a:ext>
                </a:extLst>
              </a:tr>
              <a:tr h="625551">
                <a:tc>
                  <a:txBody>
                    <a:bodyPr/>
                    <a:lstStyle/>
                    <a:p>
                      <a:pPr algn="l" fontAlgn="b"/>
                      <a:r>
                        <a:rPr lang="en-US" sz="1400" b="0" i="0" u="none" strike="noStrike">
                          <a:solidFill>
                            <a:srgbClr val="000000"/>
                          </a:solidFill>
                          <a:effectLst/>
                          <a:latin typeface="Calibri" panose="020F0502020204030204" pitchFamily="34" charset="0"/>
                        </a:rPr>
                        <a:t>Carla</a:t>
                      </a:r>
                    </a:p>
                  </a:txBody>
                  <a:tcPr marL="7620" marR="7620" marT="7620" marB="0" anchor="b"/>
                </a:tc>
                <a:tc>
                  <a:txBody>
                    <a:bodyPr/>
                    <a:lstStyle/>
                    <a:p>
                      <a:pPr algn="l" fontAlgn="b"/>
                      <a:r>
                        <a:rPr lang="en-US" sz="1400" b="0" i="0" u="none" strike="noStrike" dirty="0">
                          <a:solidFill>
                            <a:srgbClr val="000000"/>
                          </a:solidFill>
                          <a:effectLst/>
                          <a:latin typeface="Calibri" panose="020F0502020204030204" pitchFamily="34" charset="0"/>
                        </a:rPr>
                        <a:t>Gutierrez</a:t>
                      </a:r>
                    </a:p>
                  </a:txBody>
                  <a:tcPr marL="7620" marR="7620" marT="7620" marB="0" anchor="b"/>
                </a:tc>
                <a:tc>
                  <a:txBody>
                    <a:bodyPr/>
                    <a:lstStyle/>
                    <a:p>
                      <a:pPr algn="l" fontAlgn="b"/>
                      <a:r>
                        <a:rPr lang="en-US" sz="1400" b="0" i="0" u="none" strike="noStrike">
                          <a:solidFill>
                            <a:srgbClr val="000000"/>
                          </a:solidFill>
                          <a:effectLst/>
                          <a:latin typeface="Calibri" panose="020F0502020204030204" pitchFamily="34" charset="0"/>
                        </a:rPr>
                        <a:t>India</a:t>
                      </a:r>
                    </a:p>
                  </a:txBody>
                  <a:tcPr marL="7620" marR="7620" marT="7620" marB="0" anchor="b"/>
                </a:tc>
                <a:tc>
                  <a:txBody>
                    <a:bodyPr/>
                    <a:lstStyle/>
                    <a:p>
                      <a:pPr algn="l" fontAlgn="b"/>
                      <a:r>
                        <a:rPr lang="en-US" sz="1400" b="0" i="0" u="none" strike="noStrike" dirty="0">
                          <a:solidFill>
                            <a:srgbClr val="000000"/>
                          </a:solidFill>
                          <a:effectLst/>
                          <a:latin typeface="Calibri" panose="020F0502020204030204" pitchFamily="34" charset="0"/>
                        </a:rPr>
                        <a:t>Bhusawal</a:t>
                      </a:r>
                    </a:p>
                  </a:txBody>
                  <a:tcPr marL="7620" marR="7620" marT="7620" marB="0" anchor="b"/>
                </a:tc>
                <a:tc>
                  <a:txBody>
                    <a:bodyPr/>
                    <a:lstStyle/>
                    <a:p>
                      <a:pPr algn="r" fontAlgn="b"/>
                      <a:r>
                        <a:rPr lang="en-US" sz="1400" b="0" i="0" u="none" strike="noStrike" dirty="0">
                          <a:solidFill>
                            <a:srgbClr val="000000"/>
                          </a:solidFill>
                          <a:effectLst/>
                          <a:latin typeface="Calibri" panose="020F0502020204030204" pitchFamily="34" charset="0"/>
                        </a:rPr>
                        <a:t>103.74</a:t>
                      </a:r>
                    </a:p>
                  </a:txBody>
                  <a:tcPr marL="7620" marR="7620" marT="7620" marB="0" anchor="b"/>
                </a:tc>
                <a:extLst>
                  <a:ext uri="{0D108BD9-81ED-4DB2-BD59-A6C34878D82A}">
                    <a16:rowId xmlns:a16="http://schemas.microsoft.com/office/drawing/2014/main" val="1172029504"/>
                  </a:ext>
                </a:extLst>
              </a:tr>
              <a:tr h="694108">
                <a:tc>
                  <a:txBody>
                    <a:bodyPr/>
                    <a:lstStyle/>
                    <a:p>
                      <a:pPr algn="l" fontAlgn="b"/>
                      <a:r>
                        <a:rPr lang="en-US" sz="1400" b="0" i="0" u="none" strike="noStrike">
                          <a:solidFill>
                            <a:srgbClr val="000000"/>
                          </a:solidFill>
                          <a:effectLst/>
                          <a:latin typeface="Calibri" panose="020F0502020204030204" pitchFamily="34" charset="0"/>
                        </a:rPr>
                        <a:t>Glen</a:t>
                      </a:r>
                    </a:p>
                  </a:txBody>
                  <a:tcPr marL="7620" marR="7620" marT="7620" marB="0" anchor="b"/>
                </a:tc>
                <a:tc>
                  <a:txBody>
                    <a:bodyPr/>
                    <a:lstStyle/>
                    <a:p>
                      <a:pPr algn="l" fontAlgn="b"/>
                      <a:r>
                        <a:rPr lang="en-US" sz="1400" b="0" i="0" u="none" strike="noStrike">
                          <a:solidFill>
                            <a:srgbClr val="000000"/>
                          </a:solidFill>
                          <a:effectLst/>
                          <a:latin typeface="Calibri" panose="020F0502020204030204" pitchFamily="34" charset="0"/>
                        </a:rPr>
                        <a:t>Talbert</a:t>
                      </a:r>
                    </a:p>
                  </a:txBody>
                  <a:tcPr marL="7620" marR="7620" marT="7620" marB="0" anchor="b"/>
                </a:tc>
                <a:tc>
                  <a:txBody>
                    <a:bodyPr/>
                    <a:lstStyle/>
                    <a:p>
                      <a:pPr algn="l" fontAlgn="b"/>
                      <a:r>
                        <a:rPr lang="en-US" sz="1400" b="0" i="0" u="none" strike="noStrike" dirty="0">
                          <a:solidFill>
                            <a:srgbClr val="000000"/>
                          </a:solidFill>
                          <a:effectLst/>
                          <a:latin typeface="Calibri" panose="020F0502020204030204" pitchFamily="34" charset="0"/>
                        </a:rPr>
                        <a:t>Mexico</a:t>
                      </a:r>
                    </a:p>
                  </a:txBody>
                  <a:tcPr marL="7620" marR="7620" marT="7620" marB="0" anchor="b"/>
                </a:tc>
                <a:tc>
                  <a:txBody>
                    <a:bodyPr/>
                    <a:lstStyle/>
                    <a:p>
                      <a:pPr algn="l" fontAlgn="b"/>
                      <a:r>
                        <a:rPr lang="en-US" sz="1400" b="0" i="0" u="none" strike="noStrike">
                          <a:solidFill>
                            <a:srgbClr val="000000"/>
                          </a:solidFill>
                          <a:effectLst/>
                          <a:latin typeface="Calibri" panose="020F0502020204030204" pitchFamily="34" charset="0"/>
                        </a:rPr>
                        <a:t>Acua</a:t>
                      </a:r>
                    </a:p>
                  </a:txBody>
                  <a:tcPr marL="7620" marR="7620" marT="7620" marB="0" anchor="b"/>
                </a:tc>
                <a:tc>
                  <a:txBody>
                    <a:bodyPr/>
                    <a:lstStyle/>
                    <a:p>
                      <a:pPr algn="r" fontAlgn="b"/>
                      <a:r>
                        <a:rPr lang="en-US" sz="1400" b="0" i="0" u="none" strike="noStrike" dirty="0">
                          <a:solidFill>
                            <a:srgbClr val="000000"/>
                          </a:solidFill>
                          <a:effectLst/>
                          <a:latin typeface="Calibri" panose="020F0502020204030204" pitchFamily="34" charset="0"/>
                        </a:rPr>
                        <a:t>100.77</a:t>
                      </a:r>
                    </a:p>
                  </a:txBody>
                  <a:tcPr marL="7620" marR="7620" marT="7620" marB="0" anchor="b"/>
                </a:tc>
                <a:extLst>
                  <a:ext uri="{0D108BD9-81ED-4DB2-BD59-A6C34878D82A}">
                    <a16:rowId xmlns:a16="http://schemas.microsoft.com/office/drawing/2014/main" val="1269223432"/>
                  </a:ext>
                </a:extLst>
              </a:tr>
            </a:tbl>
          </a:graphicData>
        </a:graphic>
      </p:graphicFrame>
      <p:sp>
        <p:nvSpPr>
          <p:cNvPr id="9" name="Rectangle 8">
            <a:extLst>
              <a:ext uri="{FF2B5EF4-FFF2-40B4-BE49-F238E27FC236}">
                <a16:creationId xmlns:a16="http://schemas.microsoft.com/office/drawing/2014/main" id="{4998B7B0-FB60-0D19-78C2-4B21752FD3CB}"/>
              </a:ext>
            </a:extLst>
          </p:cNvPr>
          <p:cNvSpPr/>
          <p:nvPr/>
        </p:nvSpPr>
        <p:spPr>
          <a:xfrm>
            <a:off x="1474452" y="1569066"/>
            <a:ext cx="3057248" cy="553998"/>
          </a:xfrm>
          <a:prstGeom prst="rect">
            <a:avLst/>
          </a:prstGeom>
          <a:noFill/>
        </p:spPr>
        <p:txBody>
          <a:bodyPr wrap="none" lIns="91440" tIns="45720" rIns="91440" bIns="45720">
            <a:spAutoFit/>
          </a:bodyPr>
          <a:lstStyle/>
          <a:p>
            <a:pPr algn="ctr" defTabSz="914400"/>
            <a:r>
              <a:rPr lang="en-US" sz="2000" b="1" dirty="0">
                <a:ln w="0"/>
                <a:effectLst>
                  <a:outerShdw blurRad="38100" dist="19050" dir="2700000" algn="tl" rotWithShape="0">
                    <a:prstClr val="black">
                      <a:alpha val="40000"/>
                    </a:prstClr>
                  </a:outerShdw>
                </a:effectLst>
                <a:latin typeface="Calibri" panose="020F0502020204030204"/>
              </a:rPr>
              <a:t>TOP 5 CUSTOMERS</a:t>
            </a:r>
          </a:p>
          <a:p>
            <a:pPr algn="ctr" defTabSz="914400"/>
            <a:r>
              <a:rPr lang="en-US" sz="1000" b="1" dirty="0">
                <a:ln w="0"/>
                <a:effectLst>
                  <a:outerShdw blurRad="38100" dist="19050" dir="2700000" algn="tl" rotWithShape="0">
                    <a:prstClr val="black">
                      <a:alpha val="40000"/>
                    </a:prstClr>
                  </a:outerShdw>
                </a:effectLst>
                <a:latin typeface="Calibri" panose="020F0502020204030204"/>
              </a:rPr>
              <a:t>WITHIN THE TOP 10 CITIES OF THE TOP 10 COUNTRIES</a:t>
            </a:r>
          </a:p>
        </p:txBody>
      </p:sp>
      <p:sp>
        <p:nvSpPr>
          <p:cNvPr id="4" name="Rectangle 3">
            <a:extLst>
              <a:ext uri="{FF2B5EF4-FFF2-40B4-BE49-F238E27FC236}">
                <a16:creationId xmlns:a16="http://schemas.microsoft.com/office/drawing/2014/main" id="{2D3ED89F-7816-2EBE-13CF-0CF03339FA2F}"/>
              </a:ext>
            </a:extLst>
          </p:cNvPr>
          <p:cNvSpPr/>
          <p:nvPr/>
        </p:nvSpPr>
        <p:spPr>
          <a:xfrm>
            <a:off x="8141332" y="1569066"/>
            <a:ext cx="1887055" cy="553998"/>
          </a:xfrm>
          <a:prstGeom prst="rect">
            <a:avLst/>
          </a:prstGeom>
          <a:noFill/>
        </p:spPr>
        <p:txBody>
          <a:bodyPr wrap="none" lIns="91440" tIns="45720" rIns="91440" bIns="45720">
            <a:spAutoFit/>
          </a:bodyPr>
          <a:lstStyle/>
          <a:p>
            <a:pPr algn="ctr" defTabSz="914400"/>
            <a:r>
              <a:rPr lang="en-US" sz="2000" b="1" dirty="0">
                <a:ln w="0"/>
                <a:effectLst>
                  <a:outerShdw blurRad="38100" dist="19050" dir="2700000" algn="tl" rotWithShape="0">
                    <a:prstClr val="black">
                      <a:alpha val="40000"/>
                    </a:prstClr>
                  </a:outerShdw>
                </a:effectLst>
                <a:latin typeface="Calibri" panose="020F0502020204030204"/>
              </a:rPr>
              <a:t>TOP 10 Cities</a:t>
            </a:r>
          </a:p>
          <a:p>
            <a:pPr algn="ctr" defTabSz="914400"/>
            <a:r>
              <a:rPr lang="en-US" sz="1000" b="1" dirty="0">
                <a:ln w="0"/>
                <a:effectLst>
                  <a:outerShdw blurRad="38100" dist="19050" dir="2700000" algn="tl" rotWithShape="0">
                    <a:prstClr val="black">
                      <a:alpha val="40000"/>
                    </a:prstClr>
                  </a:outerShdw>
                </a:effectLst>
                <a:latin typeface="Calibri" panose="020F0502020204030204"/>
              </a:rPr>
              <a:t>WITHIN THE TOP 10 COUNTRIES</a:t>
            </a:r>
          </a:p>
        </p:txBody>
      </p:sp>
      <p:sp>
        <p:nvSpPr>
          <p:cNvPr id="5" name="TextBox 4">
            <a:extLst>
              <a:ext uri="{FF2B5EF4-FFF2-40B4-BE49-F238E27FC236}">
                <a16:creationId xmlns:a16="http://schemas.microsoft.com/office/drawing/2014/main" id="{0D90238D-8E9E-CDE8-4A58-485DA16DAEEA}"/>
              </a:ext>
            </a:extLst>
          </p:cNvPr>
          <p:cNvSpPr txBox="1"/>
          <p:nvPr/>
        </p:nvSpPr>
        <p:spPr>
          <a:xfrm>
            <a:off x="2104956" y="156352"/>
            <a:ext cx="8878627" cy="523220"/>
          </a:xfrm>
          <a:prstGeom prst="rect">
            <a:avLst/>
          </a:prstGeom>
          <a:noFill/>
        </p:spPr>
        <p:txBody>
          <a:bodyPr wrap="square">
            <a:spAutoFit/>
          </a:bodyPr>
          <a:lstStyle/>
          <a:p>
            <a:r>
              <a:rPr lang="en-US" sz="2800" b="1" dirty="0">
                <a:solidFill>
                  <a:schemeClr val="tx2"/>
                </a:solidFill>
                <a:ea typeface="+mj-ea"/>
                <a:cs typeface="+mj-cs"/>
              </a:rPr>
              <a:t>Where are the top cities &amp; customers located?</a:t>
            </a:r>
          </a:p>
        </p:txBody>
      </p:sp>
    </p:spTree>
    <p:extLst>
      <p:ext uri="{BB962C8B-B14F-4D97-AF65-F5344CB8AC3E}">
        <p14:creationId xmlns:p14="http://schemas.microsoft.com/office/powerpoint/2010/main" val="352156130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lcf76f155ced4ddcb4097134ff3c332f xmlns="71af3243-3dd4-4a8d-8c0d-dd76da1f02a5">
      <Terms xmlns="http://schemas.microsoft.com/office/infopath/2007/PartnerControls"/>
    </lcf76f155ced4ddcb4097134ff3c332f>
    <TaxCatchAll xmlns="230e9df3-be65-4c73-a93b-d1236ebd677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8" ma:contentTypeDescription="Create a new document." ma:contentTypeScope="" ma:versionID="22a266b9fa9a230c5a512669d8b298c3">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ddc33fff6b14141ee5c74a0d29ea6a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lcf76f155ced4ddcb4097134ff3c332f" ma:index="24" nillable="true" ma:taxonomy="true" ma:internalName="lcf76f155ced4ddcb4097134ff3c332f" ma:taxonomyFieldName="MediaServiceAITags" ma:displayName="Image Tags" ma:readOnly="false" ma:fieldId="{5cf76f15-5ced-4ddc-b409-7134ff3c332f}" ma:taxonomyMulti="true" ma:sspId="e385fb40-52d4-4fae-9c5b-3e8ff8a5878e" ma:termSetId="09814cd3-568e-4e90-9814-8d621ff8fb84"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04751AB-E840-446F-8D49-E697067EC887}">
  <ds:schemaRefs>
    <ds:schemaRef ds:uri="http://schemas.microsoft.com/sharepoint/v3/contenttype/forms"/>
  </ds:schemaRefs>
</ds:datastoreItem>
</file>

<file path=customXml/itemProps2.xml><?xml version="1.0" encoding="utf-8"?>
<ds:datastoreItem xmlns:ds="http://schemas.openxmlformats.org/officeDocument/2006/customXml" ds:itemID="{50811A92-D464-4AC4-A396-BA73B10CEEAC}">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DE4876F9-7AE1-498D-B8FE-1E3AD703D2A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Ion</Template>
  <TotalTime>14943</TotalTime>
  <Words>608</Words>
  <Application>Microsoft Office PowerPoint</Application>
  <PresentationFormat>Widescreen</PresentationFormat>
  <Paragraphs>249</Paragraphs>
  <Slides>10</Slides>
  <Notes>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Arial</vt:lpstr>
      <vt:lpstr>Calibri</vt:lpstr>
      <vt:lpstr>Century Gothic</vt:lpstr>
      <vt:lpstr>Wingdings 3</vt:lpstr>
      <vt:lpstr>Ion</vt:lpstr>
      <vt:lpstr>Rockbuster Stealth LLC</vt:lpstr>
      <vt:lpstr>Introduction</vt:lpstr>
      <vt:lpstr>Key Questions</vt:lpstr>
      <vt:lpstr>PowerPoint Presentation</vt:lpstr>
      <vt:lpstr>Which movies contributed the most/least to revenue gain?</vt:lpstr>
      <vt:lpstr>What was the average rental duration for all videos?</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Rockbuster Stealth LLC</dc:title>
  <dc:creator>Hazem Ahmed</dc:creator>
  <cp:lastModifiedBy>Hazem Ahmed</cp:lastModifiedBy>
  <cp:revision>1</cp:revision>
  <dcterms:created xsi:type="dcterms:W3CDTF">2022-12-19T22:45:26Z</dcterms:created>
  <dcterms:modified xsi:type="dcterms:W3CDTF">2022-12-31T04:03:17Z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